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515" r:id="rId5"/>
    <p:sldId id="523" r:id="rId6"/>
    <p:sldId id="516" r:id="rId7"/>
    <p:sldId id="517" r:id="rId8"/>
    <p:sldId id="521" r:id="rId9"/>
    <p:sldId id="518" r:id="rId10"/>
    <p:sldId id="519" r:id="rId11"/>
    <p:sldId id="522" r:id="rId12"/>
    <p:sldId id="520" r:id="rId13"/>
    <p:sldId id="524" r:id="rId14"/>
    <p:sldId id="525" r:id="rId15"/>
    <p:sldId id="514" r:id="rId16"/>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B073D85-BEB9-3244-BDC2-A076CA611644}">
          <p14:sldIdLst>
            <p14:sldId id="515"/>
            <p14:sldId id="523"/>
            <p14:sldId id="516"/>
            <p14:sldId id="517"/>
            <p14:sldId id="521"/>
            <p14:sldId id="518"/>
            <p14:sldId id="519"/>
            <p14:sldId id="522"/>
            <p14:sldId id="520"/>
            <p14:sldId id="524"/>
            <p14:sldId id="525"/>
            <p14:sldId id="514"/>
          </p14:sldIdLst>
        </p14:section>
      </p14:sectionLst>
    </p:ext>
    <p:ext uri="{EFAFB233-063F-42B5-8137-9DF3F51BA10A}">
      <p15:sldGuideLst xmlns:p15="http://schemas.microsoft.com/office/powerpoint/2012/main">
        <p15:guide id="1" orient="horz" pos="3920">
          <p15:clr>
            <a:srgbClr val="A4A3A4"/>
          </p15:clr>
        </p15:guide>
        <p15:guide id="2" orient="horz" pos="973">
          <p15:clr>
            <a:srgbClr val="A4A3A4"/>
          </p15:clr>
        </p15:guide>
        <p15:guide id="3" orient="horz" pos="401">
          <p15:clr>
            <a:srgbClr val="A4A3A4"/>
          </p15:clr>
        </p15:guide>
        <p15:guide id="4" pos="5563">
          <p15:clr>
            <a:srgbClr val="A4A3A4"/>
          </p15:clr>
        </p15:guide>
        <p15:guide id="5" pos="196">
          <p15:clr>
            <a:srgbClr val="A4A3A4"/>
          </p15:clr>
        </p15:guide>
        <p15:guide id="6" pos="3072" userDrawn="1">
          <p15:clr>
            <a:srgbClr val="A4A3A4"/>
          </p15:clr>
        </p15:guide>
        <p15:guide id="7" pos="27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09">
          <p15:clr>
            <a:srgbClr val="A4A3A4"/>
          </p15:clr>
        </p15:guide>
        <p15:guide id="4"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2E2"/>
    <a:srgbClr val="D6D6D6"/>
    <a:srgbClr val="902024"/>
    <a:srgbClr val="F5F8FA"/>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334"/>
    <p:restoredTop sz="90077" autoAdjust="0"/>
  </p:normalViewPr>
  <p:slideViewPr>
    <p:cSldViewPr snapToGrid="0" snapToObjects="1">
      <p:cViewPr varScale="1">
        <p:scale>
          <a:sx n="90" d="100"/>
          <a:sy n="90" d="100"/>
        </p:scale>
        <p:origin x="852" y="90"/>
      </p:cViewPr>
      <p:guideLst>
        <p:guide orient="horz" pos="3920"/>
        <p:guide orient="horz" pos="973"/>
        <p:guide orient="horz" pos="401"/>
        <p:guide pos="5563"/>
        <p:guide pos="196"/>
        <p:guide pos="3072"/>
        <p:guide pos="276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64" d="100"/>
          <a:sy n="64" d="100"/>
        </p:scale>
        <p:origin x="-3264" y="-120"/>
      </p:cViewPr>
      <p:guideLst>
        <p:guide orient="horz" pos="2880"/>
        <p:guide pos="2160"/>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CD4127D1-1DA3-FD4C-899D-F10D46045E7A}" type="datetimeFigureOut">
              <a:rPr lang="en-US" smtClean="0"/>
              <a:t>10/26/2017</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85795F32-C039-324C-AEA0-2B598138AE28}" type="slidenum">
              <a:rPr lang="en-US" smtClean="0"/>
              <a:t>‹#›</a:t>
            </a:fld>
            <a:endParaRPr lang="en-US"/>
          </a:p>
        </p:txBody>
      </p:sp>
    </p:spTree>
    <p:extLst>
      <p:ext uri="{BB962C8B-B14F-4D97-AF65-F5344CB8AC3E}">
        <p14:creationId xmlns:p14="http://schemas.microsoft.com/office/powerpoint/2010/main" val="3191185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2E336800-F8B2-3E47-A373-388DE3582F91}" type="datetimeFigureOut">
              <a:rPr lang="en-US" smtClean="0"/>
              <a:t>10/26/2017</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1A6F4022-7AF7-B44C-87BB-B0E6322D823A}" type="slidenum">
              <a:rPr lang="en-US" smtClean="0"/>
              <a:t>‹#›</a:t>
            </a:fld>
            <a:endParaRPr lang="en-US"/>
          </a:p>
        </p:txBody>
      </p:sp>
    </p:spTree>
    <p:extLst>
      <p:ext uri="{BB962C8B-B14F-4D97-AF65-F5344CB8AC3E}">
        <p14:creationId xmlns:p14="http://schemas.microsoft.com/office/powerpoint/2010/main" val="42024633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6F4022-7AF7-B44C-87BB-B0E6322D823A}" type="slidenum">
              <a:rPr lang="en-US" smtClean="0"/>
              <a:t>12</a:t>
            </a:fld>
            <a:endParaRPr lang="en-US"/>
          </a:p>
        </p:txBody>
      </p:sp>
    </p:spTree>
    <p:extLst>
      <p:ext uri="{BB962C8B-B14F-4D97-AF65-F5344CB8AC3E}">
        <p14:creationId xmlns:p14="http://schemas.microsoft.com/office/powerpoint/2010/main" val="2051599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 name="Rectangle 20"/>
          <p:cNvSpPr/>
          <p:nvPr userDrawn="1"/>
        </p:nvSpPr>
        <p:spPr>
          <a:xfrm>
            <a:off x="311150" y="636588"/>
            <a:ext cx="4114800" cy="4114800"/>
          </a:xfrm>
          <a:prstGeom prst="rect">
            <a:avLst/>
          </a:prstGeom>
          <a:solidFill>
            <a:schemeClr val="bg1">
              <a:alpha val="85000"/>
            </a:scheme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grpSp>
        <p:nvGrpSpPr>
          <p:cNvPr id="61" name="Group 60"/>
          <p:cNvGrpSpPr>
            <a:grpSpLocks noChangeAspect="1"/>
          </p:cNvGrpSpPr>
          <p:nvPr userDrawn="1"/>
        </p:nvGrpSpPr>
        <p:grpSpPr>
          <a:xfrm>
            <a:off x="448310" y="773748"/>
            <a:ext cx="1303697" cy="182880"/>
            <a:chOff x="0" y="2787650"/>
            <a:chExt cx="9144001" cy="1282700"/>
          </a:xfrm>
          <a:solidFill>
            <a:schemeClr val="tx1"/>
          </a:solidFill>
        </p:grpSpPr>
        <p:sp>
          <p:nvSpPr>
            <p:cNvPr id="49"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0"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2"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3"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4"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5"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6"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7"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8"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9"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1"/>
          <p:cNvSpPr>
            <a:spLocks noGrp="1"/>
          </p:cNvSpPr>
          <p:nvPr>
            <p:ph type="ctrTitle"/>
          </p:nvPr>
        </p:nvSpPr>
        <p:spPr>
          <a:xfrm>
            <a:off x="448310" y="1544638"/>
            <a:ext cx="3840480" cy="1969180"/>
          </a:xfrm>
          <a:prstGeom prst="rect">
            <a:avLst/>
          </a:prstGeom>
        </p:spPr>
        <p:txBody>
          <a:bodyPr lIns="0" tIns="0" rIns="0" bIns="91440" anchor="b">
            <a:noAutofit/>
          </a:bodyPr>
          <a:lstStyle>
            <a:lvl1pPr>
              <a:lnSpc>
                <a:spcPct val="90000"/>
              </a:lnSpc>
              <a:defRPr sz="3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48310" y="3513818"/>
            <a:ext cx="3840480" cy="1100410"/>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2" name="Rectangle 21"/>
          <p:cNvSpPr/>
          <p:nvPr userDrawn="1"/>
        </p:nvSpPr>
        <p:spPr>
          <a:xfrm>
            <a:off x="0" y="6675120"/>
            <a:ext cx="8915400" cy="182880"/>
          </a:xfrm>
          <a:prstGeom prst="rect">
            <a:avLst/>
          </a:prstGeom>
          <a:solidFill>
            <a:schemeClr val="accent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23" name="Rectangle 22"/>
          <p:cNvSpPr/>
          <p:nvPr userDrawn="1"/>
        </p:nvSpPr>
        <p:spPr>
          <a:xfrm>
            <a:off x="8915400" y="6675120"/>
            <a:ext cx="228600" cy="182880"/>
          </a:xfrm>
          <a:prstGeom prst="rect">
            <a:avLst/>
          </a:prstGeom>
          <a:solidFill>
            <a:schemeClr val="accent2">
              <a:alpha val="60000"/>
            </a:scheme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Tree>
    <p:extLst>
      <p:ext uri="{BB962C8B-B14F-4D97-AF65-F5344CB8AC3E}">
        <p14:creationId xmlns:p14="http://schemas.microsoft.com/office/powerpoint/2010/main" val="208266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divider 5">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283"/>
          <a:stretch/>
        </p:blipFill>
        <p:spPr>
          <a:xfrm>
            <a:off x="309562" y="636589"/>
            <a:ext cx="8524875" cy="2792411"/>
          </a:xfrm>
          <a:prstGeom prst="rect">
            <a:avLst/>
          </a:prstGeom>
        </p:spPr>
      </p:pic>
      <p:sp>
        <p:nvSpPr>
          <p:cNvPr id="23" name="Rectangle 22"/>
          <p:cNvSpPr/>
          <p:nvPr userDrawn="1"/>
        </p:nvSpPr>
        <p:spPr>
          <a:xfrm>
            <a:off x="311150" y="3429000"/>
            <a:ext cx="8521700" cy="2794000"/>
          </a:xfrm>
          <a:prstGeom prst="rect">
            <a:avLst/>
          </a:prstGeom>
          <a:solidFill>
            <a:schemeClr val="bg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2" name="Title 1"/>
          <p:cNvSpPr>
            <a:spLocks noGrp="1"/>
          </p:cNvSpPr>
          <p:nvPr>
            <p:ph type="ctrTitle"/>
          </p:nvPr>
        </p:nvSpPr>
        <p:spPr>
          <a:xfrm>
            <a:off x="1036318" y="4341475"/>
            <a:ext cx="7071362" cy="1156356"/>
          </a:xfrm>
          <a:prstGeom prst="rect">
            <a:avLst/>
          </a:prstGeom>
        </p:spPr>
        <p:txBody>
          <a:bodyPr lIns="0" tIns="0" rIns="0" bIns="91440" anchor="t">
            <a:noAutofit/>
          </a:bodyPr>
          <a:lstStyle>
            <a:lvl1pPr>
              <a:lnSpc>
                <a:spcPct val="90000"/>
              </a:lnSpc>
              <a:defRPr sz="3400">
                <a:solidFill>
                  <a:schemeClr val="tx1"/>
                </a:solidFill>
              </a:defRPr>
            </a:lvl1pPr>
          </a:lstStyle>
          <a:p>
            <a:r>
              <a:rPr lang="en-US"/>
              <a:t>Click to edit Master title style</a:t>
            </a:r>
            <a:endParaRPr lang="en-US" dirty="0"/>
          </a:p>
        </p:txBody>
      </p:sp>
      <p:sp>
        <p:nvSpPr>
          <p:cNvPr id="24" name="Rectangle 23"/>
          <p:cNvSpPr/>
          <p:nvPr userDrawn="1"/>
        </p:nvSpPr>
        <p:spPr>
          <a:xfrm>
            <a:off x="311150" y="3429000"/>
            <a:ext cx="8520113" cy="182880"/>
          </a:xfrm>
          <a:prstGeom prst="rect">
            <a:avLst/>
          </a:prstGeom>
          <a:solidFill>
            <a:schemeClr val="accent6"/>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7"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Tree>
    <p:extLst>
      <p:ext uri="{BB962C8B-B14F-4D97-AF65-F5344CB8AC3E}">
        <p14:creationId xmlns:p14="http://schemas.microsoft.com/office/powerpoint/2010/main" val="310118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hoto divider 6">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10417"/>
          <a:stretch/>
        </p:blipFill>
        <p:spPr>
          <a:xfrm>
            <a:off x="311150" y="419548"/>
            <a:ext cx="8520113" cy="5088395"/>
          </a:xfrm>
          <a:prstGeom prst="rect">
            <a:avLst/>
          </a:prstGeom>
        </p:spPr>
      </p:pic>
      <p:sp>
        <p:nvSpPr>
          <p:cNvPr id="23" name="Rectangle 22"/>
          <p:cNvSpPr/>
          <p:nvPr userDrawn="1"/>
        </p:nvSpPr>
        <p:spPr>
          <a:xfrm>
            <a:off x="311150" y="3429000"/>
            <a:ext cx="8521700" cy="2794000"/>
          </a:xfrm>
          <a:prstGeom prst="rect">
            <a:avLst/>
          </a:prstGeom>
          <a:solidFill>
            <a:schemeClr val="bg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2" name="Title 1"/>
          <p:cNvSpPr>
            <a:spLocks noGrp="1"/>
          </p:cNvSpPr>
          <p:nvPr>
            <p:ph type="ctrTitle"/>
          </p:nvPr>
        </p:nvSpPr>
        <p:spPr>
          <a:xfrm>
            <a:off x="1036318" y="4341475"/>
            <a:ext cx="7071362" cy="1156356"/>
          </a:xfrm>
          <a:prstGeom prst="rect">
            <a:avLst/>
          </a:prstGeom>
        </p:spPr>
        <p:txBody>
          <a:bodyPr lIns="0" tIns="0" rIns="0" bIns="91440" anchor="t">
            <a:noAutofit/>
          </a:bodyPr>
          <a:lstStyle>
            <a:lvl1pPr>
              <a:lnSpc>
                <a:spcPct val="90000"/>
              </a:lnSpc>
              <a:defRPr sz="3400">
                <a:solidFill>
                  <a:schemeClr val="tx1"/>
                </a:solidFill>
              </a:defRPr>
            </a:lvl1pPr>
          </a:lstStyle>
          <a:p>
            <a:r>
              <a:rPr lang="en-US"/>
              <a:t>Click to edit Master title style</a:t>
            </a:r>
            <a:endParaRPr lang="en-US" dirty="0"/>
          </a:p>
        </p:txBody>
      </p:sp>
      <p:sp>
        <p:nvSpPr>
          <p:cNvPr id="24" name="Rectangle 23"/>
          <p:cNvSpPr/>
          <p:nvPr userDrawn="1"/>
        </p:nvSpPr>
        <p:spPr>
          <a:xfrm>
            <a:off x="311150" y="3429000"/>
            <a:ext cx="8520113" cy="182880"/>
          </a:xfrm>
          <a:prstGeom prst="rect">
            <a:avLst/>
          </a:prstGeom>
          <a:solidFill>
            <a:schemeClr val="accent5"/>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7"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Tree>
    <p:extLst>
      <p:ext uri="{BB962C8B-B14F-4D97-AF65-F5344CB8AC3E}">
        <p14:creationId xmlns:p14="http://schemas.microsoft.com/office/powerpoint/2010/main" val="392047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divider 1">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lvl="0" algn="ctr"/>
            <a:endParaRPr lang="en-US" dirty="0">
              <a:solidFill>
                <a:schemeClr val="bg1"/>
              </a:solidFill>
              <a:latin typeface="+mj-lt"/>
            </a:endParaRPr>
          </a:p>
        </p:txBody>
      </p:sp>
      <p:sp>
        <p:nvSpPr>
          <p:cNvPr id="23" name="Rectangle 22"/>
          <p:cNvSpPr/>
          <p:nvPr userDrawn="1"/>
        </p:nvSpPr>
        <p:spPr>
          <a:xfrm>
            <a:off x="311150" y="636588"/>
            <a:ext cx="8521700" cy="5586412"/>
          </a:xfrm>
          <a:prstGeom prst="rect">
            <a:avLst/>
          </a:prstGeom>
          <a:solidFill>
            <a:schemeClr val="bg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2" name="Title 1"/>
          <p:cNvSpPr>
            <a:spLocks noGrp="1"/>
          </p:cNvSpPr>
          <p:nvPr>
            <p:ph type="ctrTitle"/>
          </p:nvPr>
        </p:nvSpPr>
        <p:spPr>
          <a:xfrm>
            <a:off x="1036318" y="1544637"/>
            <a:ext cx="7071362" cy="3953194"/>
          </a:xfrm>
          <a:prstGeom prst="rect">
            <a:avLst/>
          </a:prstGeom>
        </p:spPr>
        <p:txBody>
          <a:bodyPr lIns="0" tIns="0" rIns="0" bIns="91440" anchor="t">
            <a:noAutofit/>
          </a:bodyPr>
          <a:lstStyle>
            <a:lvl1pPr>
              <a:lnSpc>
                <a:spcPct val="90000"/>
              </a:lnSpc>
              <a:defRPr sz="3400">
                <a:solidFill>
                  <a:schemeClr val="tx1"/>
                </a:solidFill>
              </a:defRPr>
            </a:lvl1pPr>
          </a:lstStyle>
          <a:p>
            <a:r>
              <a:rPr lang="en-US"/>
              <a:t>Click to edit Master title style</a:t>
            </a:r>
            <a:endParaRPr lang="en-US" dirty="0"/>
          </a:p>
        </p:txBody>
      </p:sp>
      <p:sp>
        <p:nvSpPr>
          <p:cNvPr id="24" name="Rectangle 23"/>
          <p:cNvSpPr/>
          <p:nvPr userDrawn="1"/>
        </p:nvSpPr>
        <p:spPr>
          <a:xfrm>
            <a:off x="311150" y="636588"/>
            <a:ext cx="8520113" cy="18288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6"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Tree>
    <p:extLst>
      <p:ext uri="{BB962C8B-B14F-4D97-AF65-F5344CB8AC3E}">
        <p14:creationId xmlns:p14="http://schemas.microsoft.com/office/powerpoint/2010/main" val="227089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 divider 2">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lvl="0" algn="ctr"/>
            <a:endParaRPr lang="en-US" dirty="0">
              <a:solidFill>
                <a:schemeClr val="bg1"/>
              </a:solidFill>
              <a:latin typeface="+mj-lt"/>
            </a:endParaRPr>
          </a:p>
        </p:txBody>
      </p:sp>
      <p:sp>
        <p:nvSpPr>
          <p:cNvPr id="23" name="Rectangle 22"/>
          <p:cNvSpPr/>
          <p:nvPr userDrawn="1"/>
        </p:nvSpPr>
        <p:spPr>
          <a:xfrm>
            <a:off x="311150" y="636588"/>
            <a:ext cx="8521700" cy="5586412"/>
          </a:xfrm>
          <a:prstGeom prst="rect">
            <a:avLst/>
          </a:prstGeom>
          <a:solidFill>
            <a:schemeClr val="bg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2" name="Title 1"/>
          <p:cNvSpPr>
            <a:spLocks noGrp="1"/>
          </p:cNvSpPr>
          <p:nvPr>
            <p:ph type="ctrTitle"/>
          </p:nvPr>
        </p:nvSpPr>
        <p:spPr>
          <a:xfrm>
            <a:off x="1036318" y="1544637"/>
            <a:ext cx="7071362" cy="3953194"/>
          </a:xfrm>
          <a:prstGeom prst="rect">
            <a:avLst/>
          </a:prstGeom>
        </p:spPr>
        <p:txBody>
          <a:bodyPr lIns="0" tIns="0" rIns="0" bIns="91440" anchor="t">
            <a:noAutofit/>
          </a:bodyPr>
          <a:lstStyle>
            <a:lvl1pPr>
              <a:lnSpc>
                <a:spcPct val="90000"/>
              </a:lnSpc>
              <a:defRPr sz="3400">
                <a:solidFill>
                  <a:schemeClr val="tx1"/>
                </a:solidFill>
              </a:defRPr>
            </a:lvl1pPr>
          </a:lstStyle>
          <a:p>
            <a:r>
              <a:rPr lang="en-US"/>
              <a:t>Click to edit Master title style</a:t>
            </a:r>
            <a:endParaRPr lang="en-US" dirty="0"/>
          </a:p>
        </p:txBody>
      </p:sp>
      <p:sp>
        <p:nvSpPr>
          <p:cNvPr id="24" name="Rectangle 23"/>
          <p:cNvSpPr/>
          <p:nvPr userDrawn="1"/>
        </p:nvSpPr>
        <p:spPr>
          <a:xfrm>
            <a:off x="311150" y="636588"/>
            <a:ext cx="8520113" cy="182880"/>
          </a:xfrm>
          <a:prstGeom prst="rect">
            <a:avLst/>
          </a:prstGeom>
          <a:solidFill>
            <a:schemeClr val="accent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6"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Tree>
    <p:extLst>
      <p:ext uri="{BB962C8B-B14F-4D97-AF65-F5344CB8AC3E}">
        <p14:creationId xmlns:p14="http://schemas.microsoft.com/office/powerpoint/2010/main" val="179660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divider 3">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lvl="0" algn="ctr"/>
            <a:endParaRPr lang="en-US" dirty="0">
              <a:solidFill>
                <a:schemeClr val="bg1"/>
              </a:solidFill>
              <a:latin typeface="+mj-lt"/>
            </a:endParaRPr>
          </a:p>
        </p:txBody>
      </p:sp>
      <p:sp>
        <p:nvSpPr>
          <p:cNvPr id="23" name="Rectangle 22"/>
          <p:cNvSpPr/>
          <p:nvPr userDrawn="1"/>
        </p:nvSpPr>
        <p:spPr>
          <a:xfrm>
            <a:off x="311150" y="636588"/>
            <a:ext cx="8521700" cy="5586412"/>
          </a:xfrm>
          <a:prstGeom prst="rect">
            <a:avLst/>
          </a:prstGeom>
          <a:solidFill>
            <a:schemeClr val="bg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2" name="Title 1"/>
          <p:cNvSpPr>
            <a:spLocks noGrp="1"/>
          </p:cNvSpPr>
          <p:nvPr>
            <p:ph type="ctrTitle"/>
          </p:nvPr>
        </p:nvSpPr>
        <p:spPr>
          <a:xfrm>
            <a:off x="1036318" y="1544637"/>
            <a:ext cx="7071362" cy="3953194"/>
          </a:xfrm>
          <a:prstGeom prst="rect">
            <a:avLst/>
          </a:prstGeom>
        </p:spPr>
        <p:txBody>
          <a:bodyPr lIns="0" tIns="0" rIns="0" bIns="91440" anchor="t">
            <a:noAutofit/>
          </a:bodyPr>
          <a:lstStyle>
            <a:lvl1pPr>
              <a:lnSpc>
                <a:spcPct val="90000"/>
              </a:lnSpc>
              <a:defRPr sz="3400">
                <a:solidFill>
                  <a:schemeClr val="tx1"/>
                </a:solidFill>
              </a:defRPr>
            </a:lvl1pPr>
          </a:lstStyle>
          <a:p>
            <a:r>
              <a:rPr lang="en-US"/>
              <a:t>Click to edit Master title style</a:t>
            </a:r>
            <a:endParaRPr lang="en-US" dirty="0"/>
          </a:p>
        </p:txBody>
      </p:sp>
      <p:sp>
        <p:nvSpPr>
          <p:cNvPr id="24" name="Rectangle 23"/>
          <p:cNvSpPr/>
          <p:nvPr userDrawn="1"/>
        </p:nvSpPr>
        <p:spPr>
          <a:xfrm>
            <a:off x="311150" y="636588"/>
            <a:ext cx="8520113" cy="182880"/>
          </a:xfrm>
          <a:prstGeom prst="rect">
            <a:avLst/>
          </a:prstGeom>
          <a:solidFill>
            <a:schemeClr val="accent3"/>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6"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Tree>
    <p:extLst>
      <p:ext uri="{BB962C8B-B14F-4D97-AF65-F5344CB8AC3E}">
        <p14:creationId xmlns:p14="http://schemas.microsoft.com/office/powerpoint/2010/main" val="21847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divider 4">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lvl="0" algn="ctr"/>
            <a:endParaRPr lang="en-US" dirty="0">
              <a:solidFill>
                <a:schemeClr val="bg1"/>
              </a:solidFill>
              <a:latin typeface="+mj-lt"/>
            </a:endParaRPr>
          </a:p>
        </p:txBody>
      </p:sp>
      <p:sp>
        <p:nvSpPr>
          <p:cNvPr id="23" name="Rectangle 22"/>
          <p:cNvSpPr/>
          <p:nvPr userDrawn="1"/>
        </p:nvSpPr>
        <p:spPr>
          <a:xfrm>
            <a:off x="311150" y="636588"/>
            <a:ext cx="8521700" cy="5586412"/>
          </a:xfrm>
          <a:prstGeom prst="rect">
            <a:avLst/>
          </a:prstGeom>
          <a:solidFill>
            <a:schemeClr val="bg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2" name="Title 1"/>
          <p:cNvSpPr>
            <a:spLocks noGrp="1"/>
          </p:cNvSpPr>
          <p:nvPr>
            <p:ph type="ctrTitle"/>
          </p:nvPr>
        </p:nvSpPr>
        <p:spPr>
          <a:xfrm>
            <a:off x="1036318" y="1544637"/>
            <a:ext cx="7071362" cy="3953194"/>
          </a:xfrm>
          <a:prstGeom prst="rect">
            <a:avLst/>
          </a:prstGeom>
        </p:spPr>
        <p:txBody>
          <a:bodyPr lIns="0" tIns="0" rIns="0" bIns="91440" anchor="t">
            <a:noAutofit/>
          </a:bodyPr>
          <a:lstStyle>
            <a:lvl1pPr>
              <a:lnSpc>
                <a:spcPct val="90000"/>
              </a:lnSpc>
              <a:defRPr sz="3400">
                <a:solidFill>
                  <a:schemeClr val="tx1"/>
                </a:solidFill>
              </a:defRPr>
            </a:lvl1pPr>
          </a:lstStyle>
          <a:p>
            <a:r>
              <a:rPr lang="en-US"/>
              <a:t>Click to edit Master title style</a:t>
            </a:r>
            <a:endParaRPr lang="en-US" dirty="0"/>
          </a:p>
        </p:txBody>
      </p:sp>
      <p:sp>
        <p:nvSpPr>
          <p:cNvPr id="24" name="Rectangle 23"/>
          <p:cNvSpPr/>
          <p:nvPr userDrawn="1"/>
        </p:nvSpPr>
        <p:spPr>
          <a:xfrm>
            <a:off x="311150" y="636588"/>
            <a:ext cx="8520113" cy="182880"/>
          </a:xfrm>
          <a:prstGeom prst="rect">
            <a:avLst/>
          </a:prstGeom>
          <a:solidFill>
            <a:schemeClr val="accent4"/>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6"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Tree>
    <p:extLst>
      <p:ext uri="{BB962C8B-B14F-4D97-AF65-F5344CB8AC3E}">
        <p14:creationId xmlns:p14="http://schemas.microsoft.com/office/powerpoint/2010/main" val="318219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divider 5">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lvl="0" algn="ctr"/>
            <a:endParaRPr lang="en-US" dirty="0">
              <a:solidFill>
                <a:schemeClr val="bg1"/>
              </a:solidFill>
              <a:latin typeface="+mj-lt"/>
            </a:endParaRPr>
          </a:p>
        </p:txBody>
      </p:sp>
      <p:sp>
        <p:nvSpPr>
          <p:cNvPr id="23" name="Rectangle 22"/>
          <p:cNvSpPr/>
          <p:nvPr userDrawn="1"/>
        </p:nvSpPr>
        <p:spPr>
          <a:xfrm>
            <a:off x="311150" y="636588"/>
            <a:ext cx="8521700" cy="5586412"/>
          </a:xfrm>
          <a:prstGeom prst="rect">
            <a:avLst/>
          </a:prstGeom>
          <a:solidFill>
            <a:schemeClr val="bg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2" name="Title 1"/>
          <p:cNvSpPr>
            <a:spLocks noGrp="1"/>
          </p:cNvSpPr>
          <p:nvPr>
            <p:ph type="ctrTitle"/>
          </p:nvPr>
        </p:nvSpPr>
        <p:spPr>
          <a:xfrm>
            <a:off x="1036318" y="1544637"/>
            <a:ext cx="7071362" cy="3953194"/>
          </a:xfrm>
          <a:prstGeom prst="rect">
            <a:avLst/>
          </a:prstGeom>
        </p:spPr>
        <p:txBody>
          <a:bodyPr lIns="0" tIns="0" rIns="0" bIns="91440" anchor="t">
            <a:noAutofit/>
          </a:bodyPr>
          <a:lstStyle>
            <a:lvl1pPr>
              <a:lnSpc>
                <a:spcPct val="90000"/>
              </a:lnSpc>
              <a:defRPr sz="3400">
                <a:solidFill>
                  <a:schemeClr val="tx1"/>
                </a:solidFill>
              </a:defRPr>
            </a:lvl1pPr>
          </a:lstStyle>
          <a:p>
            <a:r>
              <a:rPr lang="en-US"/>
              <a:t>Click to edit Master title style</a:t>
            </a:r>
            <a:endParaRPr lang="en-US" dirty="0"/>
          </a:p>
        </p:txBody>
      </p:sp>
      <p:sp>
        <p:nvSpPr>
          <p:cNvPr id="24" name="Rectangle 23"/>
          <p:cNvSpPr/>
          <p:nvPr userDrawn="1"/>
        </p:nvSpPr>
        <p:spPr>
          <a:xfrm>
            <a:off x="311150" y="636588"/>
            <a:ext cx="8520113" cy="182880"/>
          </a:xfrm>
          <a:prstGeom prst="rect">
            <a:avLst/>
          </a:prstGeom>
          <a:solidFill>
            <a:schemeClr val="accent5"/>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6"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Tree>
    <p:extLst>
      <p:ext uri="{BB962C8B-B14F-4D97-AF65-F5344CB8AC3E}">
        <p14:creationId xmlns:p14="http://schemas.microsoft.com/office/powerpoint/2010/main" val="151643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divider 6">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lvl="0" algn="ctr"/>
            <a:endParaRPr lang="en-US" dirty="0">
              <a:solidFill>
                <a:schemeClr val="bg1"/>
              </a:solidFill>
              <a:latin typeface="+mj-lt"/>
            </a:endParaRPr>
          </a:p>
        </p:txBody>
      </p:sp>
      <p:sp>
        <p:nvSpPr>
          <p:cNvPr id="23" name="Rectangle 22"/>
          <p:cNvSpPr/>
          <p:nvPr userDrawn="1"/>
        </p:nvSpPr>
        <p:spPr>
          <a:xfrm>
            <a:off x="311150" y="636588"/>
            <a:ext cx="8521700" cy="5586412"/>
          </a:xfrm>
          <a:prstGeom prst="rect">
            <a:avLst/>
          </a:prstGeom>
          <a:solidFill>
            <a:schemeClr val="bg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2" name="Title 1"/>
          <p:cNvSpPr>
            <a:spLocks noGrp="1"/>
          </p:cNvSpPr>
          <p:nvPr>
            <p:ph type="ctrTitle"/>
          </p:nvPr>
        </p:nvSpPr>
        <p:spPr>
          <a:xfrm>
            <a:off x="1036318" y="1544637"/>
            <a:ext cx="7071362" cy="3953194"/>
          </a:xfrm>
          <a:prstGeom prst="rect">
            <a:avLst/>
          </a:prstGeom>
        </p:spPr>
        <p:txBody>
          <a:bodyPr lIns="0" tIns="0" rIns="0" bIns="91440" anchor="t">
            <a:noAutofit/>
          </a:bodyPr>
          <a:lstStyle>
            <a:lvl1pPr>
              <a:lnSpc>
                <a:spcPct val="90000"/>
              </a:lnSpc>
              <a:defRPr sz="3400">
                <a:solidFill>
                  <a:schemeClr val="tx1"/>
                </a:solidFill>
              </a:defRPr>
            </a:lvl1pPr>
          </a:lstStyle>
          <a:p>
            <a:r>
              <a:rPr lang="en-US"/>
              <a:t>Click to edit Master title style</a:t>
            </a:r>
            <a:endParaRPr lang="en-US" dirty="0"/>
          </a:p>
        </p:txBody>
      </p:sp>
      <p:sp>
        <p:nvSpPr>
          <p:cNvPr id="24" name="Rectangle 23"/>
          <p:cNvSpPr/>
          <p:nvPr userDrawn="1"/>
        </p:nvSpPr>
        <p:spPr>
          <a:xfrm>
            <a:off x="311150" y="636588"/>
            <a:ext cx="8520113" cy="182880"/>
          </a:xfrm>
          <a:prstGeom prst="rect">
            <a:avLst/>
          </a:prstGeom>
          <a:solidFill>
            <a:schemeClr val="accent6"/>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6"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Tree>
    <p:extLst>
      <p:ext uri="{BB962C8B-B14F-4D97-AF65-F5344CB8AC3E}">
        <p14:creationId xmlns:p14="http://schemas.microsoft.com/office/powerpoint/2010/main" val="2790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 content, gray">
    <p:bg>
      <p:bgPr>
        <a:solidFill>
          <a:schemeClr val="bg1">
            <a:alpha val="2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23" y="1236358"/>
            <a:ext cx="9143978" cy="5621642"/>
          </a:xfrm>
          <a:prstGeom prst="rect">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0896" tIns="685800" rIns="274320" bIns="274320" numCol="1" spcCol="0" rtlCol="0" fromWordArt="0" anchor="t" anchorCtr="0" forceAA="0" compatLnSpc="1">
            <a:prstTxWarp prst="textNoShape">
              <a:avLst/>
            </a:prstTxWarp>
            <a:noAutofit/>
          </a:bodyPr>
          <a:lstStyle/>
          <a:p>
            <a:pPr lvl="0">
              <a:lnSpc>
                <a:spcPts val="3000"/>
              </a:lnSpc>
            </a:pPr>
            <a:endParaRPr lang="en-US" i="1" dirty="0">
              <a:solidFill>
                <a:prstClr val="black"/>
              </a:solidFill>
            </a:endParaRPr>
          </a:p>
        </p:txBody>
      </p:sp>
      <p:sp>
        <p:nvSpPr>
          <p:cNvPr id="2" name="Title 1"/>
          <p:cNvSpPr>
            <a:spLocks noGrp="1"/>
          </p:cNvSpPr>
          <p:nvPr>
            <p:ph type="title"/>
          </p:nvPr>
        </p:nvSpPr>
        <p:spPr/>
        <p:txBody>
          <a:bodyPr tIns="0" bIns="0"/>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Tree>
    <p:extLst>
      <p:ext uri="{BB962C8B-B14F-4D97-AF65-F5344CB8AC3E}">
        <p14:creationId xmlns:p14="http://schemas.microsoft.com/office/powerpoint/2010/main" val="404153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 content, gray">
    <p:spTree>
      <p:nvGrpSpPr>
        <p:cNvPr id="1" name=""/>
        <p:cNvGrpSpPr/>
        <p:nvPr/>
      </p:nvGrpSpPr>
      <p:grpSpPr>
        <a:xfrm>
          <a:off x="0" y="0"/>
          <a:ext cx="0" cy="0"/>
          <a:chOff x="0" y="0"/>
          <a:chExt cx="0" cy="0"/>
        </a:xfrm>
      </p:grpSpPr>
      <p:sp>
        <p:nvSpPr>
          <p:cNvPr id="6" name="Rectangle 5"/>
          <p:cNvSpPr/>
          <p:nvPr userDrawn="1"/>
        </p:nvSpPr>
        <p:spPr>
          <a:xfrm>
            <a:off x="23" y="1236358"/>
            <a:ext cx="9143978" cy="5621642"/>
          </a:xfrm>
          <a:prstGeom prst="rect">
            <a:avLst/>
          </a:prstGeom>
          <a:solidFill>
            <a:srgbClr val="E2E2E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0896" tIns="685800" rIns="274320" bIns="274320" numCol="1" spcCol="0" rtlCol="0" fromWordArt="0" anchor="t" anchorCtr="0" forceAA="0" compatLnSpc="1">
            <a:prstTxWarp prst="textNoShape">
              <a:avLst/>
            </a:prstTxWarp>
            <a:noAutofit/>
          </a:bodyPr>
          <a:lstStyle/>
          <a:p>
            <a:pPr lvl="0">
              <a:lnSpc>
                <a:spcPts val="3000"/>
              </a:lnSpc>
            </a:pPr>
            <a:endParaRPr lang="en-US" i="1" dirty="0">
              <a:solidFill>
                <a:prstClr val="black"/>
              </a:solidFill>
            </a:endParaRPr>
          </a:p>
        </p:txBody>
      </p:sp>
      <p:sp>
        <p:nvSpPr>
          <p:cNvPr id="2" name="Title 1"/>
          <p:cNvSpPr>
            <a:spLocks noGrp="1"/>
          </p:cNvSpPr>
          <p:nvPr>
            <p:ph type="title"/>
          </p:nvPr>
        </p:nvSpPr>
        <p:spPr/>
        <p:txBody>
          <a:bodyPr tIns="0" bIns="0"/>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311151" y="2398426"/>
            <a:ext cx="4245859" cy="38245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
        <p:nvSpPr>
          <p:cNvPr id="7" name="Content Placeholder 2"/>
          <p:cNvSpPr>
            <a:spLocks noGrp="1"/>
          </p:cNvSpPr>
          <p:nvPr>
            <p:ph idx="10"/>
          </p:nvPr>
        </p:nvSpPr>
        <p:spPr>
          <a:xfrm>
            <a:off x="4727576" y="2398426"/>
            <a:ext cx="4245859" cy="3824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1"/>
          </p:nvPr>
        </p:nvSpPr>
        <p:spPr>
          <a:xfrm>
            <a:off x="321501" y="1438639"/>
            <a:ext cx="8509884" cy="778506"/>
          </a:xfrm>
        </p:spPr>
        <p:txBody>
          <a:bodyPr/>
          <a:lstStyle>
            <a:lvl1pPr marL="0" indent="0">
              <a:buNone/>
              <a:defRPr/>
            </a:lvl1pPr>
          </a:lstStyle>
          <a:p>
            <a:pPr lvl="0"/>
            <a:r>
              <a:rPr lang="en-US" dirty="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21" name="Rectangle 20"/>
          <p:cNvSpPr/>
          <p:nvPr userDrawn="1"/>
        </p:nvSpPr>
        <p:spPr>
          <a:xfrm>
            <a:off x="311150" y="636588"/>
            <a:ext cx="4114800" cy="4114800"/>
          </a:xfrm>
          <a:prstGeom prst="rect">
            <a:avLst/>
          </a:prstGeom>
          <a:solidFill>
            <a:schemeClr val="bg1">
              <a:alpha val="85000"/>
            </a:scheme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grpSp>
        <p:nvGrpSpPr>
          <p:cNvPr id="61" name="Group 60"/>
          <p:cNvGrpSpPr>
            <a:grpSpLocks noChangeAspect="1"/>
          </p:cNvGrpSpPr>
          <p:nvPr userDrawn="1"/>
        </p:nvGrpSpPr>
        <p:grpSpPr>
          <a:xfrm>
            <a:off x="448310" y="773748"/>
            <a:ext cx="1303697" cy="182880"/>
            <a:chOff x="0" y="2787650"/>
            <a:chExt cx="9144001" cy="1282700"/>
          </a:xfrm>
          <a:solidFill>
            <a:schemeClr val="tx1"/>
          </a:solidFill>
        </p:grpSpPr>
        <p:sp>
          <p:nvSpPr>
            <p:cNvPr id="49"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0"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2"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3"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4"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5"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6"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7"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8"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9"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1"/>
          <p:cNvSpPr>
            <a:spLocks noGrp="1"/>
          </p:cNvSpPr>
          <p:nvPr>
            <p:ph type="ctrTitle"/>
          </p:nvPr>
        </p:nvSpPr>
        <p:spPr>
          <a:xfrm>
            <a:off x="448310" y="1544638"/>
            <a:ext cx="3840480" cy="1969180"/>
          </a:xfrm>
          <a:prstGeom prst="rect">
            <a:avLst/>
          </a:prstGeom>
        </p:spPr>
        <p:txBody>
          <a:bodyPr lIns="0" tIns="0" rIns="0" bIns="91440" anchor="b">
            <a:noAutofit/>
          </a:bodyPr>
          <a:lstStyle>
            <a:lvl1pPr>
              <a:lnSpc>
                <a:spcPct val="90000"/>
              </a:lnSpc>
              <a:defRPr sz="3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48310" y="3513818"/>
            <a:ext cx="3840480" cy="1100410"/>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2" name="Rectangle 21"/>
          <p:cNvSpPr/>
          <p:nvPr userDrawn="1"/>
        </p:nvSpPr>
        <p:spPr>
          <a:xfrm>
            <a:off x="0" y="6675120"/>
            <a:ext cx="8915400" cy="182880"/>
          </a:xfrm>
          <a:prstGeom prst="rect">
            <a:avLst/>
          </a:prstGeom>
          <a:solidFill>
            <a:schemeClr val="accent3"/>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23" name="Rectangle 22"/>
          <p:cNvSpPr/>
          <p:nvPr userDrawn="1"/>
        </p:nvSpPr>
        <p:spPr>
          <a:xfrm>
            <a:off x="8915400" y="6675120"/>
            <a:ext cx="228600" cy="182880"/>
          </a:xfrm>
          <a:prstGeom prst="rect">
            <a:avLst/>
          </a:prstGeom>
          <a:solidFill>
            <a:schemeClr val="accent3">
              <a:alpha val="60000"/>
            </a:scheme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Tree>
    <p:extLst>
      <p:ext uri="{BB962C8B-B14F-4D97-AF65-F5344CB8AC3E}">
        <p14:creationId xmlns:p14="http://schemas.microsoft.com/office/powerpoint/2010/main" val="152774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 content, gray">
    <p:bg>
      <p:bgPr>
        <a:solidFill>
          <a:schemeClr val="bg2"/>
        </a:solidFill>
        <a:effectLst/>
      </p:bgPr>
    </p:bg>
    <p:spTree>
      <p:nvGrpSpPr>
        <p:cNvPr id="1" name=""/>
        <p:cNvGrpSpPr/>
        <p:nvPr/>
      </p:nvGrpSpPr>
      <p:grpSpPr>
        <a:xfrm>
          <a:off x="0" y="0"/>
          <a:ext cx="0" cy="0"/>
          <a:chOff x="0" y="0"/>
          <a:chExt cx="0" cy="0"/>
        </a:xfrm>
      </p:grpSpPr>
      <p:sp>
        <p:nvSpPr>
          <p:cNvPr id="5"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
        <p:nvSpPr>
          <p:cNvPr id="7" name="Rectangle 6"/>
          <p:cNvSpPr/>
          <p:nvPr userDrawn="1"/>
        </p:nvSpPr>
        <p:spPr>
          <a:xfrm>
            <a:off x="323850" y="636588"/>
            <a:ext cx="8521700" cy="5586412"/>
          </a:xfrm>
          <a:prstGeom prst="rect">
            <a:avLst/>
          </a:prstGeom>
          <a:solidFill>
            <a:schemeClr val="bg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8" name="Rectangle 7"/>
          <p:cNvSpPr/>
          <p:nvPr userDrawn="1"/>
        </p:nvSpPr>
        <p:spPr>
          <a:xfrm>
            <a:off x="311150" y="636588"/>
            <a:ext cx="8520113" cy="182880"/>
          </a:xfrm>
          <a:prstGeom prst="rect">
            <a:avLst/>
          </a:prstGeom>
          <a:solidFill>
            <a:schemeClr val="accent3"/>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2" name="Title 1"/>
          <p:cNvSpPr>
            <a:spLocks noGrp="1"/>
          </p:cNvSpPr>
          <p:nvPr>
            <p:ph type="title"/>
          </p:nvPr>
        </p:nvSpPr>
        <p:spPr>
          <a:xfrm>
            <a:off x="647699" y="819468"/>
            <a:ext cx="7988301" cy="770670"/>
          </a:xfrm>
        </p:spPr>
        <p:txBody>
          <a:bodyPr tIns="0" bIns="0"/>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647699" y="1836738"/>
            <a:ext cx="7988301" cy="4068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Title + content, gray">
    <p:bg>
      <p:bgPr>
        <a:solidFill>
          <a:schemeClr val="bg2"/>
        </a:solidFill>
        <a:effectLst/>
      </p:bgPr>
    </p:bg>
    <p:spTree>
      <p:nvGrpSpPr>
        <p:cNvPr id="1" name=""/>
        <p:cNvGrpSpPr/>
        <p:nvPr/>
      </p:nvGrpSpPr>
      <p:grpSpPr>
        <a:xfrm>
          <a:off x="0" y="0"/>
          <a:ext cx="0" cy="0"/>
          <a:chOff x="0" y="0"/>
          <a:chExt cx="0" cy="0"/>
        </a:xfrm>
      </p:grpSpPr>
      <p:sp>
        <p:nvSpPr>
          <p:cNvPr id="5"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
        <p:nvSpPr>
          <p:cNvPr id="7" name="Rectangle 6"/>
          <p:cNvSpPr/>
          <p:nvPr userDrawn="1"/>
        </p:nvSpPr>
        <p:spPr>
          <a:xfrm>
            <a:off x="323850" y="636588"/>
            <a:ext cx="8521700" cy="5586412"/>
          </a:xfrm>
          <a:prstGeom prst="rect">
            <a:avLst/>
          </a:prstGeom>
          <a:solidFill>
            <a:schemeClr val="bg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8" name="Rectangle 7"/>
          <p:cNvSpPr/>
          <p:nvPr userDrawn="1"/>
        </p:nvSpPr>
        <p:spPr>
          <a:xfrm>
            <a:off x="311150" y="636588"/>
            <a:ext cx="8520113" cy="182880"/>
          </a:xfrm>
          <a:prstGeom prst="rect">
            <a:avLst/>
          </a:prstGeom>
          <a:solidFill>
            <a:schemeClr val="accent5"/>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2" name="Title 1"/>
          <p:cNvSpPr>
            <a:spLocks noGrp="1"/>
          </p:cNvSpPr>
          <p:nvPr>
            <p:ph type="title"/>
          </p:nvPr>
        </p:nvSpPr>
        <p:spPr>
          <a:xfrm>
            <a:off x="647699" y="819468"/>
            <a:ext cx="7988301" cy="770670"/>
          </a:xfrm>
        </p:spPr>
        <p:txBody>
          <a:bodyPr tIns="0" bIns="0"/>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647699" y="1836738"/>
            <a:ext cx="7988301" cy="4068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_Title + content, gray">
    <p:bg>
      <p:bgPr>
        <a:solidFill>
          <a:schemeClr val="bg2"/>
        </a:solidFill>
        <a:effectLst/>
      </p:bgPr>
    </p:bg>
    <p:spTree>
      <p:nvGrpSpPr>
        <p:cNvPr id="1" name=""/>
        <p:cNvGrpSpPr/>
        <p:nvPr/>
      </p:nvGrpSpPr>
      <p:grpSpPr>
        <a:xfrm>
          <a:off x="0" y="0"/>
          <a:ext cx="0" cy="0"/>
          <a:chOff x="0" y="0"/>
          <a:chExt cx="0" cy="0"/>
        </a:xfrm>
      </p:grpSpPr>
      <p:sp>
        <p:nvSpPr>
          <p:cNvPr id="5"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
        <p:nvSpPr>
          <p:cNvPr id="7" name="Rectangle 6"/>
          <p:cNvSpPr/>
          <p:nvPr userDrawn="1"/>
        </p:nvSpPr>
        <p:spPr>
          <a:xfrm>
            <a:off x="323850" y="636588"/>
            <a:ext cx="8521700" cy="5586412"/>
          </a:xfrm>
          <a:prstGeom prst="rect">
            <a:avLst/>
          </a:prstGeom>
          <a:solidFill>
            <a:schemeClr val="bg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8" name="Rectangle 7"/>
          <p:cNvSpPr/>
          <p:nvPr userDrawn="1"/>
        </p:nvSpPr>
        <p:spPr>
          <a:xfrm>
            <a:off x="311150" y="636588"/>
            <a:ext cx="8520113" cy="182880"/>
          </a:xfrm>
          <a:prstGeom prst="rect">
            <a:avLst/>
          </a:prstGeom>
          <a:solidFill>
            <a:schemeClr val="accent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2" name="Title 1"/>
          <p:cNvSpPr>
            <a:spLocks noGrp="1"/>
          </p:cNvSpPr>
          <p:nvPr>
            <p:ph type="title"/>
          </p:nvPr>
        </p:nvSpPr>
        <p:spPr>
          <a:xfrm>
            <a:off x="647699" y="819468"/>
            <a:ext cx="7988301" cy="770670"/>
          </a:xfrm>
        </p:spPr>
        <p:txBody>
          <a:bodyPr tIns="0" bIns="0"/>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647699" y="1836738"/>
            <a:ext cx="7988301" cy="4068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4_Title + content, gray">
    <p:bg>
      <p:bgPr>
        <a:solidFill>
          <a:schemeClr val="bg2"/>
        </a:solidFill>
        <a:effectLst/>
      </p:bgPr>
    </p:bg>
    <p:spTree>
      <p:nvGrpSpPr>
        <p:cNvPr id="1" name=""/>
        <p:cNvGrpSpPr/>
        <p:nvPr/>
      </p:nvGrpSpPr>
      <p:grpSpPr>
        <a:xfrm>
          <a:off x="0" y="0"/>
          <a:ext cx="0" cy="0"/>
          <a:chOff x="0" y="0"/>
          <a:chExt cx="0" cy="0"/>
        </a:xfrm>
      </p:grpSpPr>
      <p:sp>
        <p:nvSpPr>
          <p:cNvPr id="5"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
        <p:nvSpPr>
          <p:cNvPr id="7" name="Rectangle 6"/>
          <p:cNvSpPr/>
          <p:nvPr userDrawn="1"/>
        </p:nvSpPr>
        <p:spPr>
          <a:xfrm>
            <a:off x="323850" y="636588"/>
            <a:ext cx="8521700" cy="5586412"/>
          </a:xfrm>
          <a:prstGeom prst="rect">
            <a:avLst/>
          </a:prstGeom>
          <a:solidFill>
            <a:schemeClr val="bg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8" name="Rectangle 7"/>
          <p:cNvSpPr/>
          <p:nvPr userDrawn="1"/>
        </p:nvSpPr>
        <p:spPr>
          <a:xfrm>
            <a:off x="311150" y="636588"/>
            <a:ext cx="8520113" cy="182880"/>
          </a:xfrm>
          <a:prstGeom prst="rect">
            <a:avLst/>
          </a:prstGeom>
          <a:solidFill>
            <a:schemeClr val="accent6"/>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2" name="Title 1"/>
          <p:cNvSpPr>
            <a:spLocks noGrp="1"/>
          </p:cNvSpPr>
          <p:nvPr>
            <p:ph type="title"/>
          </p:nvPr>
        </p:nvSpPr>
        <p:spPr>
          <a:xfrm>
            <a:off x="647699" y="819468"/>
            <a:ext cx="7988301" cy="770670"/>
          </a:xfrm>
        </p:spPr>
        <p:txBody>
          <a:bodyPr tIns="0" bIns="0"/>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647699" y="1836738"/>
            <a:ext cx="7988301" cy="4068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gray">
    <p:spTree>
      <p:nvGrpSpPr>
        <p:cNvPr id="1" name=""/>
        <p:cNvGrpSpPr/>
        <p:nvPr/>
      </p:nvGrpSpPr>
      <p:grpSpPr>
        <a:xfrm>
          <a:off x="0" y="0"/>
          <a:ext cx="0" cy="0"/>
          <a:chOff x="0" y="0"/>
          <a:chExt cx="0" cy="0"/>
        </a:xfrm>
      </p:grpSpPr>
      <p:sp>
        <p:nvSpPr>
          <p:cNvPr id="5" name="Rectangle 4"/>
          <p:cNvSpPr/>
          <p:nvPr userDrawn="1"/>
        </p:nvSpPr>
        <p:spPr>
          <a:xfrm>
            <a:off x="23" y="1236358"/>
            <a:ext cx="9143978" cy="562164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0896" tIns="685800" rIns="274320" bIns="274320" numCol="1" spcCol="0" rtlCol="0" fromWordArt="0" anchor="t" anchorCtr="0" forceAA="0" compatLnSpc="1">
            <a:prstTxWarp prst="textNoShape">
              <a:avLst/>
            </a:prstTxWarp>
            <a:noAutofit/>
          </a:bodyPr>
          <a:lstStyle/>
          <a:p>
            <a:pPr lvl="0">
              <a:lnSpc>
                <a:spcPts val="3000"/>
              </a:lnSpc>
            </a:pPr>
            <a:endParaRPr lang="en-US" i="1" dirty="0">
              <a:solidFill>
                <a:prstClr val="black"/>
              </a:solidFill>
            </a:endParaRPr>
          </a:p>
        </p:txBody>
      </p:sp>
      <p:sp>
        <p:nvSpPr>
          <p:cNvPr id="2" name="Title 1"/>
          <p:cNvSpPr>
            <a:spLocks noGrp="1"/>
          </p:cNvSpPr>
          <p:nvPr>
            <p:ph type="title"/>
          </p:nvPr>
        </p:nvSpPr>
        <p:spPr/>
        <p:txBody>
          <a:bodyPr tIns="0" bIns="0"/>
          <a:lstStyle>
            <a:lvl1pPr>
              <a:defRPr>
                <a:solidFill>
                  <a:schemeClr val="tx1"/>
                </a:solidFill>
              </a:defRPr>
            </a:lvl1pPr>
          </a:lstStyle>
          <a:p>
            <a:r>
              <a:rPr lang="en-US"/>
              <a:t>Click to edit Master title style</a:t>
            </a:r>
          </a:p>
        </p:txBody>
      </p:sp>
      <p:sp>
        <p:nvSpPr>
          <p:cNvPr id="6"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dirty="0"/>
          </a:p>
        </p:txBody>
      </p:sp>
    </p:spTree>
    <p:extLst>
      <p:ext uri="{BB962C8B-B14F-4D97-AF65-F5344CB8AC3E}">
        <p14:creationId xmlns:p14="http://schemas.microsoft.com/office/powerpoint/2010/main" val="39267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image, gray">
    <p:spTree>
      <p:nvGrpSpPr>
        <p:cNvPr id="1" name=""/>
        <p:cNvGrpSpPr/>
        <p:nvPr/>
      </p:nvGrpSpPr>
      <p:grpSpPr>
        <a:xfrm>
          <a:off x="0" y="0"/>
          <a:ext cx="0" cy="0"/>
          <a:chOff x="0" y="0"/>
          <a:chExt cx="0" cy="0"/>
        </a:xfrm>
      </p:grpSpPr>
      <p:sp>
        <p:nvSpPr>
          <p:cNvPr id="5" name="Rectangle 4"/>
          <p:cNvSpPr/>
          <p:nvPr userDrawn="1"/>
        </p:nvSpPr>
        <p:spPr>
          <a:xfrm>
            <a:off x="23" y="1236358"/>
            <a:ext cx="9143978" cy="562164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0896" tIns="685800" rIns="274320" bIns="274320" numCol="1" spcCol="0" rtlCol="0" fromWordArt="0" anchor="t" anchorCtr="0" forceAA="0" compatLnSpc="1">
            <a:prstTxWarp prst="textNoShape">
              <a:avLst/>
            </a:prstTxWarp>
            <a:noAutofit/>
          </a:bodyPr>
          <a:lstStyle/>
          <a:p>
            <a:pPr lvl="0">
              <a:lnSpc>
                <a:spcPts val="3000"/>
              </a:lnSpc>
            </a:pPr>
            <a:endParaRPr lang="en-US" i="1" dirty="0">
              <a:solidFill>
                <a:prstClr val="black"/>
              </a:solidFill>
            </a:endParaRPr>
          </a:p>
        </p:txBody>
      </p:sp>
      <p:sp>
        <p:nvSpPr>
          <p:cNvPr id="7"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
        <p:nvSpPr>
          <p:cNvPr id="6" name="Picture Placeholder 5"/>
          <p:cNvSpPr>
            <a:spLocks noGrp="1"/>
          </p:cNvSpPr>
          <p:nvPr>
            <p:ph type="pic" sz="quarter" idx="10" hasCustomPrompt="1"/>
          </p:nvPr>
        </p:nvSpPr>
        <p:spPr>
          <a:xfrm>
            <a:off x="22" y="1236358"/>
            <a:ext cx="9143977" cy="5621642"/>
          </a:xfrm>
          <a:noFill/>
        </p:spPr>
        <p:txBody>
          <a:bodyPr anchor="ctr"/>
          <a:lstStyle>
            <a:lvl1pPr marL="0" indent="0" algn="ctr">
              <a:buFontTx/>
              <a:buNone/>
              <a:defRPr/>
            </a:lvl1pPr>
          </a:lstStyle>
          <a:p>
            <a:r>
              <a:rPr lang="en-US" dirty="0"/>
              <a:t>Image</a:t>
            </a:r>
          </a:p>
        </p:txBody>
      </p:sp>
      <p:sp>
        <p:nvSpPr>
          <p:cNvPr id="2" name="Title 1"/>
          <p:cNvSpPr>
            <a:spLocks noGrp="1"/>
          </p:cNvSpPr>
          <p:nvPr>
            <p:ph type="title"/>
          </p:nvPr>
        </p:nvSpPr>
        <p:spPr/>
        <p:txBody>
          <a:bodyPr tIns="0" bIns="0"/>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318207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right image, gray">
    <p:spTree>
      <p:nvGrpSpPr>
        <p:cNvPr id="1" name=""/>
        <p:cNvGrpSpPr/>
        <p:nvPr/>
      </p:nvGrpSpPr>
      <p:grpSpPr>
        <a:xfrm>
          <a:off x="0" y="0"/>
          <a:ext cx="0" cy="0"/>
          <a:chOff x="0" y="0"/>
          <a:chExt cx="0" cy="0"/>
        </a:xfrm>
      </p:grpSpPr>
      <p:sp>
        <p:nvSpPr>
          <p:cNvPr id="6" name="Rectangle 5"/>
          <p:cNvSpPr/>
          <p:nvPr userDrawn="1"/>
        </p:nvSpPr>
        <p:spPr>
          <a:xfrm>
            <a:off x="23" y="1236358"/>
            <a:ext cx="9143978" cy="562164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0896" tIns="685800" rIns="274320" bIns="274320" numCol="1" spcCol="0" rtlCol="0" fromWordArt="0" anchor="t" anchorCtr="0" forceAA="0" compatLnSpc="1">
            <a:prstTxWarp prst="textNoShape">
              <a:avLst/>
            </a:prstTxWarp>
            <a:noAutofit/>
          </a:bodyPr>
          <a:lstStyle/>
          <a:p>
            <a:pPr lvl="0">
              <a:lnSpc>
                <a:spcPts val="3000"/>
              </a:lnSpc>
            </a:pPr>
            <a:endParaRPr lang="en-US" i="1" dirty="0">
              <a:solidFill>
                <a:prstClr val="black"/>
              </a:solidFill>
            </a:endParaRPr>
          </a:p>
        </p:txBody>
      </p:sp>
      <p:sp>
        <p:nvSpPr>
          <p:cNvPr id="8"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
        <p:nvSpPr>
          <p:cNvPr id="2" name="Title 1"/>
          <p:cNvSpPr>
            <a:spLocks noGrp="1"/>
          </p:cNvSpPr>
          <p:nvPr>
            <p:ph type="title"/>
          </p:nvPr>
        </p:nvSpPr>
        <p:spPr/>
        <p:txBody>
          <a:bodyPr tIns="0" bIns="0"/>
          <a:lstStyle>
            <a:lvl1pPr>
              <a:defRPr b="0">
                <a:solidFill>
                  <a:schemeClr val="tx1"/>
                </a:solidFill>
              </a:defRPr>
            </a:lvl1pPr>
          </a:lstStyle>
          <a:p>
            <a:r>
              <a:rPr lang="en-US"/>
              <a:t>Click to edit Master title style</a:t>
            </a:r>
          </a:p>
        </p:txBody>
      </p:sp>
      <p:sp>
        <p:nvSpPr>
          <p:cNvPr id="3" name="Content Placeholder 2"/>
          <p:cNvSpPr>
            <a:spLocks noGrp="1"/>
          </p:cNvSpPr>
          <p:nvPr>
            <p:ph idx="1"/>
          </p:nvPr>
        </p:nvSpPr>
        <p:spPr>
          <a:xfrm>
            <a:off x="311151" y="1544638"/>
            <a:ext cx="4136426" cy="4678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0" hasCustomPrompt="1"/>
          </p:nvPr>
        </p:nvSpPr>
        <p:spPr>
          <a:xfrm>
            <a:off x="4696420" y="1236358"/>
            <a:ext cx="4447579" cy="5621642"/>
          </a:xfrm>
          <a:noFill/>
        </p:spPr>
        <p:txBody>
          <a:bodyPr anchor="ctr"/>
          <a:lstStyle>
            <a:lvl1pPr marL="0" indent="0" algn="ctr">
              <a:buFontTx/>
              <a:buNone/>
              <a:defRPr/>
            </a:lvl1pPr>
          </a:lstStyle>
          <a:p>
            <a:r>
              <a:rPr lang="en-US" dirty="0"/>
              <a:t>Image</a:t>
            </a:r>
          </a:p>
        </p:txBody>
      </p:sp>
    </p:spTree>
    <p:extLst>
      <p:ext uri="{BB962C8B-B14F-4D97-AF65-F5344CB8AC3E}">
        <p14:creationId xmlns:p14="http://schemas.microsoft.com/office/powerpoint/2010/main" val="2262132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left image, gray">
    <p:spTree>
      <p:nvGrpSpPr>
        <p:cNvPr id="1" name=""/>
        <p:cNvGrpSpPr/>
        <p:nvPr/>
      </p:nvGrpSpPr>
      <p:grpSpPr>
        <a:xfrm>
          <a:off x="0" y="0"/>
          <a:ext cx="0" cy="0"/>
          <a:chOff x="0" y="0"/>
          <a:chExt cx="0" cy="0"/>
        </a:xfrm>
      </p:grpSpPr>
      <p:sp>
        <p:nvSpPr>
          <p:cNvPr id="6" name="Rectangle 5"/>
          <p:cNvSpPr/>
          <p:nvPr userDrawn="1"/>
        </p:nvSpPr>
        <p:spPr>
          <a:xfrm>
            <a:off x="23" y="1236358"/>
            <a:ext cx="9143978" cy="562164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0896" tIns="685800" rIns="274320" bIns="274320" numCol="1" spcCol="0" rtlCol="0" fromWordArt="0" anchor="t" anchorCtr="0" forceAA="0" compatLnSpc="1">
            <a:prstTxWarp prst="textNoShape">
              <a:avLst/>
            </a:prstTxWarp>
            <a:noAutofit/>
          </a:bodyPr>
          <a:lstStyle/>
          <a:p>
            <a:pPr lvl="0">
              <a:lnSpc>
                <a:spcPts val="3000"/>
              </a:lnSpc>
            </a:pPr>
            <a:endParaRPr lang="en-US" i="1" dirty="0">
              <a:solidFill>
                <a:prstClr val="black"/>
              </a:solidFill>
            </a:endParaRPr>
          </a:p>
        </p:txBody>
      </p:sp>
      <p:sp>
        <p:nvSpPr>
          <p:cNvPr id="8"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
        <p:nvSpPr>
          <p:cNvPr id="2" name="Title 1"/>
          <p:cNvSpPr>
            <a:spLocks noGrp="1"/>
          </p:cNvSpPr>
          <p:nvPr>
            <p:ph type="title"/>
          </p:nvPr>
        </p:nvSpPr>
        <p:spPr>
          <a:xfrm>
            <a:off x="312615" y="284407"/>
            <a:ext cx="8518770" cy="770670"/>
          </a:xfrm>
        </p:spPr>
        <p:txBody>
          <a:bodyPr tIns="0" bIns="0"/>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4694959" y="1544638"/>
            <a:ext cx="4136426" cy="467836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p:cNvSpPr>
            <a:spLocks noGrp="1"/>
          </p:cNvSpPr>
          <p:nvPr>
            <p:ph type="pic" sz="quarter" idx="10" hasCustomPrompt="1"/>
          </p:nvPr>
        </p:nvSpPr>
        <p:spPr>
          <a:xfrm>
            <a:off x="23" y="1236358"/>
            <a:ext cx="4447434" cy="5621642"/>
          </a:xfrm>
          <a:noFill/>
        </p:spPr>
        <p:txBody>
          <a:bodyPr anchor="ctr"/>
          <a:lstStyle>
            <a:lvl1pPr marL="0" indent="0" algn="ctr">
              <a:buFontTx/>
              <a:buNone/>
              <a:defRPr/>
            </a:lvl1pPr>
          </a:lstStyle>
          <a:p>
            <a:r>
              <a:rPr lang="en-US" dirty="0"/>
              <a:t>Image</a:t>
            </a:r>
          </a:p>
        </p:txBody>
      </p:sp>
    </p:spTree>
    <p:extLst>
      <p:ext uri="{BB962C8B-B14F-4D97-AF65-F5344CB8AC3E}">
        <p14:creationId xmlns:p14="http://schemas.microsoft.com/office/powerpoint/2010/main" val="357718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de title + content, gray">
    <p:spTree>
      <p:nvGrpSpPr>
        <p:cNvPr id="1" name=""/>
        <p:cNvGrpSpPr/>
        <p:nvPr/>
      </p:nvGrpSpPr>
      <p:grpSpPr>
        <a:xfrm>
          <a:off x="0" y="0"/>
          <a:ext cx="0" cy="0"/>
          <a:chOff x="0" y="0"/>
          <a:chExt cx="0" cy="0"/>
        </a:xfrm>
      </p:grpSpPr>
      <p:sp>
        <p:nvSpPr>
          <p:cNvPr id="5" name="Rectangle 4"/>
          <p:cNvSpPr/>
          <p:nvPr userDrawn="1"/>
        </p:nvSpPr>
        <p:spPr>
          <a:xfrm>
            <a:off x="3187701" y="0"/>
            <a:ext cx="59563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0896" tIns="685800" rIns="274320" bIns="274320" numCol="1" spcCol="0" rtlCol="0" fromWordArt="0" anchor="t" anchorCtr="0" forceAA="0" compatLnSpc="1">
            <a:prstTxWarp prst="textNoShape">
              <a:avLst/>
            </a:prstTxWarp>
            <a:noAutofit/>
          </a:bodyPr>
          <a:lstStyle/>
          <a:p>
            <a:pPr lvl="0">
              <a:lnSpc>
                <a:spcPts val="3000"/>
              </a:lnSpc>
            </a:pPr>
            <a:endParaRPr lang="en-US" i="1" dirty="0">
              <a:solidFill>
                <a:prstClr val="black"/>
              </a:solidFill>
            </a:endParaRPr>
          </a:p>
        </p:txBody>
      </p:sp>
      <p:sp>
        <p:nvSpPr>
          <p:cNvPr id="2" name="Title 1"/>
          <p:cNvSpPr>
            <a:spLocks noGrp="1"/>
          </p:cNvSpPr>
          <p:nvPr>
            <p:ph type="title"/>
          </p:nvPr>
        </p:nvSpPr>
        <p:spPr>
          <a:xfrm>
            <a:off x="312493" y="671894"/>
            <a:ext cx="2561516" cy="2560320"/>
          </a:xfrm>
          <a:solidFill>
            <a:schemeClr val="bg1">
              <a:alpha val="85000"/>
            </a:schemeClr>
          </a:solidFill>
        </p:spPr>
        <p:txBody>
          <a:bodyPr tIns="0" bIns="0" anchor="t"/>
          <a:lstStyle>
            <a:lvl1pPr marL="182880">
              <a:defRPr>
                <a:solidFill>
                  <a:schemeClr val="tx1"/>
                </a:solidFill>
              </a:defRPr>
            </a:lvl1pPr>
          </a:lstStyle>
          <a:p>
            <a:r>
              <a:rPr lang="en-US" dirty="0"/>
              <a:t>Click to edit Master title style</a:t>
            </a:r>
          </a:p>
        </p:txBody>
      </p:sp>
      <p:sp>
        <p:nvSpPr>
          <p:cNvPr id="6" name="Text Placeholder 5"/>
          <p:cNvSpPr>
            <a:spLocks noGrp="1"/>
          </p:cNvSpPr>
          <p:nvPr>
            <p:ph type="body" sz="quarter" idx="10"/>
          </p:nvPr>
        </p:nvSpPr>
        <p:spPr>
          <a:xfrm>
            <a:off x="3509962" y="636589"/>
            <a:ext cx="5321301" cy="558641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Tree>
    <p:extLst>
      <p:ext uri="{BB962C8B-B14F-4D97-AF65-F5344CB8AC3E}">
        <p14:creationId xmlns:p14="http://schemas.microsoft.com/office/powerpoint/2010/main" val="28725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ide title + content, gray">
    <p:spTree>
      <p:nvGrpSpPr>
        <p:cNvPr id="1" name=""/>
        <p:cNvGrpSpPr/>
        <p:nvPr/>
      </p:nvGrpSpPr>
      <p:grpSpPr>
        <a:xfrm>
          <a:off x="0" y="0"/>
          <a:ext cx="0" cy="0"/>
          <a:chOff x="0" y="0"/>
          <a:chExt cx="0" cy="0"/>
        </a:xfrm>
      </p:grpSpPr>
      <p:sp>
        <p:nvSpPr>
          <p:cNvPr id="5" name="Rectangle 4"/>
          <p:cNvSpPr/>
          <p:nvPr userDrawn="1"/>
        </p:nvSpPr>
        <p:spPr>
          <a:xfrm>
            <a:off x="3187701" y="0"/>
            <a:ext cx="59563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0896" tIns="685800" rIns="274320" bIns="274320" numCol="1" spcCol="0" rtlCol="0" fromWordArt="0" anchor="t" anchorCtr="0" forceAA="0" compatLnSpc="1">
            <a:prstTxWarp prst="textNoShape">
              <a:avLst/>
            </a:prstTxWarp>
            <a:noAutofit/>
          </a:bodyPr>
          <a:lstStyle/>
          <a:p>
            <a:pPr lvl="0">
              <a:lnSpc>
                <a:spcPts val="3000"/>
              </a:lnSpc>
            </a:pPr>
            <a:endParaRPr lang="en-US" i="1" dirty="0">
              <a:solidFill>
                <a:prstClr val="black"/>
              </a:solidFill>
            </a:endParaRPr>
          </a:p>
        </p:txBody>
      </p:sp>
      <p:sp>
        <p:nvSpPr>
          <p:cNvPr id="2" name="Title 1"/>
          <p:cNvSpPr>
            <a:spLocks noGrp="1"/>
          </p:cNvSpPr>
          <p:nvPr>
            <p:ph type="title"/>
          </p:nvPr>
        </p:nvSpPr>
        <p:spPr>
          <a:xfrm>
            <a:off x="312493" y="671894"/>
            <a:ext cx="2561516" cy="1283906"/>
          </a:xfrm>
          <a:solidFill>
            <a:schemeClr val="bg1">
              <a:alpha val="85000"/>
            </a:schemeClr>
          </a:solidFill>
        </p:spPr>
        <p:txBody>
          <a:bodyPr tIns="0" bIns="0" anchor="t"/>
          <a:lstStyle>
            <a:lvl1pPr marL="182880">
              <a:defRPr>
                <a:solidFill>
                  <a:schemeClr val="tx1"/>
                </a:solidFill>
              </a:defRPr>
            </a:lvl1pPr>
          </a:lstStyle>
          <a:p>
            <a:r>
              <a:rPr lang="en-US" dirty="0"/>
              <a:t>Click to edit Master title style</a:t>
            </a:r>
          </a:p>
        </p:txBody>
      </p:sp>
      <p:sp>
        <p:nvSpPr>
          <p:cNvPr id="6" name="Text Placeholder 5"/>
          <p:cNvSpPr>
            <a:spLocks noGrp="1"/>
          </p:cNvSpPr>
          <p:nvPr>
            <p:ph type="body" sz="quarter" idx="10"/>
          </p:nvPr>
        </p:nvSpPr>
        <p:spPr>
          <a:xfrm>
            <a:off x="312494" y="2122489"/>
            <a:ext cx="2561516" cy="42354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
        <p:nvSpPr>
          <p:cNvPr id="8" name="Content Placeholder 2"/>
          <p:cNvSpPr>
            <a:spLocks noGrp="1"/>
          </p:cNvSpPr>
          <p:nvPr>
            <p:ph idx="1"/>
          </p:nvPr>
        </p:nvSpPr>
        <p:spPr>
          <a:xfrm>
            <a:off x="3606800" y="671894"/>
            <a:ext cx="5224585" cy="5686044"/>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5" name="Rectangle 24"/>
          <p:cNvSpPr/>
          <p:nvPr userDrawn="1"/>
        </p:nvSpPr>
        <p:spPr>
          <a:xfrm>
            <a:off x="0" y="6675120"/>
            <a:ext cx="8915400" cy="182880"/>
          </a:xfrm>
          <a:prstGeom prst="rect">
            <a:avLst/>
          </a:prstGeom>
          <a:solidFill>
            <a:schemeClr val="accent4"/>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26" name="Rectangle 25"/>
          <p:cNvSpPr/>
          <p:nvPr userDrawn="1"/>
        </p:nvSpPr>
        <p:spPr>
          <a:xfrm>
            <a:off x="8915400" y="6675120"/>
            <a:ext cx="228600" cy="182880"/>
          </a:xfrm>
          <a:prstGeom prst="rect">
            <a:avLst/>
          </a:prstGeom>
          <a:solidFill>
            <a:schemeClr val="accent4">
              <a:alpha val="60000"/>
            </a:scheme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21" name="Rectangle 20"/>
          <p:cNvSpPr/>
          <p:nvPr userDrawn="1"/>
        </p:nvSpPr>
        <p:spPr>
          <a:xfrm>
            <a:off x="311150" y="636588"/>
            <a:ext cx="4114800" cy="4114800"/>
          </a:xfrm>
          <a:prstGeom prst="rect">
            <a:avLst/>
          </a:prstGeom>
          <a:solidFill>
            <a:schemeClr val="bg1">
              <a:alpha val="85000"/>
            </a:scheme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grpSp>
        <p:nvGrpSpPr>
          <p:cNvPr id="61" name="Group 60"/>
          <p:cNvGrpSpPr>
            <a:grpSpLocks noChangeAspect="1"/>
          </p:cNvGrpSpPr>
          <p:nvPr userDrawn="1"/>
        </p:nvGrpSpPr>
        <p:grpSpPr>
          <a:xfrm>
            <a:off x="448310" y="773748"/>
            <a:ext cx="1303697" cy="182880"/>
            <a:chOff x="0" y="2787650"/>
            <a:chExt cx="9144001" cy="1282700"/>
          </a:xfrm>
          <a:solidFill>
            <a:schemeClr val="tx1"/>
          </a:solidFill>
        </p:grpSpPr>
        <p:sp>
          <p:nvSpPr>
            <p:cNvPr id="49"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0"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2"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3"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4"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5"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6"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7"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8"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9"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1"/>
          <p:cNvSpPr>
            <a:spLocks noGrp="1"/>
          </p:cNvSpPr>
          <p:nvPr>
            <p:ph type="ctrTitle"/>
          </p:nvPr>
        </p:nvSpPr>
        <p:spPr>
          <a:xfrm>
            <a:off x="448310" y="1544638"/>
            <a:ext cx="3840480" cy="1969180"/>
          </a:xfrm>
          <a:prstGeom prst="rect">
            <a:avLst/>
          </a:prstGeom>
        </p:spPr>
        <p:txBody>
          <a:bodyPr lIns="0" tIns="0" rIns="0" bIns="91440" anchor="b">
            <a:noAutofit/>
          </a:bodyPr>
          <a:lstStyle>
            <a:lvl1pPr>
              <a:lnSpc>
                <a:spcPct val="90000"/>
              </a:lnSpc>
              <a:defRPr sz="3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48310" y="3513818"/>
            <a:ext cx="3840480" cy="1100410"/>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5814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de title only, gray">
    <p:spTree>
      <p:nvGrpSpPr>
        <p:cNvPr id="1" name=""/>
        <p:cNvGrpSpPr/>
        <p:nvPr/>
      </p:nvGrpSpPr>
      <p:grpSpPr>
        <a:xfrm>
          <a:off x="0" y="0"/>
          <a:ext cx="0" cy="0"/>
          <a:chOff x="0" y="0"/>
          <a:chExt cx="0" cy="0"/>
        </a:xfrm>
      </p:grpSpPr>
      <p:sp>
        <p:nvSpPr>
          <p:cNvPr id="5" name="Rectangle 4"/>
          <p:cNvSpPr/>
          <p:nvPr userDrawn="1"/>
        </p:nvSpPr>
        <p:spPr>
          <a:xfrm>
            <a:off x="3187701" y="0"/>
            <a:ext cx="59563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0896" tIns="685800" rIns="274320" bIns="274320" numCol="1" spcCol="0" rtlCol="0" fromWordArt="0" anchor="t" anchorCtr="0" forceAA="0" compatLnSpc="1">
            <a:prstTxWarp prst="textNoShape">
              <a:avLst/>
            </a:prstTxWarp>
            <a:noAutofit/>
          </a:bodyPr>
          <a:lstStyle/>
          <a:p>
            <a:pPr lvl="0">
              <a:lnSpc>
                <a:spcPts val="3000"/>
              </a:lnSpc>
            </a:pPr>
            <a:endParaRPr lang="en-US" i="1" dirty="0">
              <a:solidFill>
                <a:prstClr val="black"/>
              </a:solidFill>
            </a:endParaRPr>
          </a:p>
        </p:txBody>
      </p:sp>
      <p:sp>
        <p:nvSpPr>
          <p:cNvPr id="2" name="Title 1"/>
          <p:cNvSpPr>
            <a:spLocks noGrp="1"/>
          </p:cNvSpPr>
          <p:nvPr>
            <p:ph type="title"/>
          </p:nvPr>
        </p:nvSpPr>
        <p:spPr>
          <a:xfrm>
            <a:off x="312493" y="671894"/>
            <a:ext cx="2561516" cy="2560320"/>
          </a:xfrm>
          <a:solidFill>
            <a:schemeClr val="bg1">
              <a:alpha val="85000"/>
            </a:schemeClr>
          </a:solidFill>
        </p:spPr>
        <p:txBody>
          <a:bodyPr tIns="0" bIns="0" anchor="t"/>
          <a:lstStyle>
            <a:lvl1pPr>
              <a:defRPr>
                <a:solidFill>
                  <a:schemeClr val="tx1"/>
                </a:solidFill>
              </a:defRPr>
            </a:lvl1pPr>
          </a:lstStyle>
          <a:p>
            <a:r>
              <a:rPr lang="en-US" dirty="0"/>
              <a:t>Click to edit Master title style</a:t>
            </a:r>
          </a:p>
        </p:txBody>
      </p:sp>
      <p:sp>
        <p:nvSpPr>
          <p:cNvPr id="6"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Tree>
    <p:extLst>
      <p:ext uri="{BB962C8B-B14F-4D97-AF65-F5344CB8AC3E}">
        <p14:creationId xmlns:p14="http://schemas.microsoft.com/office/powerpoint/2010/main" val="1560860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gray">
    <p:spTree>
      <p:nvGrpSpPr>
        <p:cNvPr id="1" name=""/>
        <p:cNvGrpSpPr/>
        <p:nvPr/>
      </p:nvGrpSpPr>
      <p:grpSpPr>
        <a:xfrm>
          <a:off x="0" y="0"/>
          <a:ext cx="0" cy="0"/>
          <a:chOff x="0" y="0"/>
          <a:chExt cx="0" cy="0"/>
        </a:xfrm>
      </p:grpSpPr>
      <p:sp>
        <p:nvSpPr>
          <p:cNvPr id="5" name="Rectangle 4"/>
          <p:cNvSpPr/>
          <p:nvPr userDrawn="1"/>
        </p:nvSpPr>
        <p:spPr>
          <a:xfrm>
            <a:off x="0" y="0"/>
            <a:ext cx="9144001"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0896" tIns="685800" rIns="274320" bIns="274320" numCol="1" spcCol="0" rtlCol="0" fromWordArt="0" anchor="t" anchorCtr="0" forceAA="0" compatLnSpc="1">
            <a:prstTxWarp prst="textNoShape">
              <a:avLst/>
            </a:prstTxWarp>
            <a:noAutofit/>
          </a:bodyPr>
          <a:lstStyle/>
          <a:p>
            <a:pPr lvl="0">
              <a:lnSpc>
                <a:spcPts val="3000"/>
              </a:lnSpc>
            </a:pPr>
            <a:endParaRPr lang="en-US" i="1" dirty="0">
              <a:solidFill>
                <a:prstClr val="black"/>
              </a:solidFill>
            </a:endParaRPr>
          </a:p>
        </p:txBody>
      </p:sp>
      <p:sp>
        <p:nvSpPr>
          <p:cNvPr id="6"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Tree>
    <p:extLst>
      <p:ext uri="{BB962C8B-B14F-4D97-AF65-F5344CB8AC3E}">
        <p14:creationId xmlns:p14="http://schemas.microsoft.com/office/powerpoint/2010/main" val="410898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tIns="0" bIns="0"/>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835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22" y="1236358"/>
            <a:ext cx="9143977" cy="5621642"/>
          </a:xfrm>
          <a:noFill/>
        </p:spPr>
        <p:txBody>
          <a:bodyPr anchor="ctr"/>
          <a:lstStyle>
            <a:lvl1pPr marL="0" indent="0" algn="ctr">
              <a:buFontTx/>
              <a:buNone/>
              <a:defRPr/>
            </a:lvl1pPr>
          </a:lstStyle>
          <a:p>
            <a:r>
              <a:rPr lang="en-US" dirty="0"/>
              <a:t>Image</a:t>
            </a:r>
          </a:p>
        </p:txBody>
      </p:sp>
      <p:sp>
        <p:nvSpPr>
          <p:cNvPr id="2" name="Title 1"/>
          <p:cNvSpPr>
            <a:spLocks noGrp="1"/>
          </p:cNvSpPr>
          <p:nvPr>
            <p:ph type="title"/>
          </p:nvPr>
        </p:nvSpPr>
        <p:spPr/>
        <p:txBody>
          <a:bodyPr tIns="0" bIns="0"/>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32237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right image">
    <p:spTree>
      <p:nvGrpSpPr>
        <p:cNvPr id="1" name=""/>
        <p:cNvGrpSpPr/>
        <p:nvPr/>
      </p:nvGrpSpPr>
      <p:grpSpPr>
        <a:xfrm>
          <a:off x="0" y="0"/>
          <a:ext cx="0" cy="0"/>
          <a:chOff x="0" y="0"/>
          <a:chExt cx="0" cy="0"/>
        </a:xfrm>
      </p:grpSpPr>
      <p:sp>
        <p:nvSpPr>
          <p:cNvPr id="2" name="Title 1"/>
          <p:cNvSpPr>
            <a:spLocks noGrp="1"/>
          </p:cNvSpPr>
          <p:nvPr>
            <p:ph type="title"/>
          </p:nvPr>
        </p:nvSpPr>
        <p:spPr/>
        <p:txBody>
          <a:bodyPr tIns="0" bIns="0"/>
          <a:lstStyle>
            <a:lvl1pPr>
              <a:defRPr b="0"/>
            </a:lvl1pPr>
          </a:lstStyle>
          <a:p>
            <a:r>
              <a:rPr lang="en-US"/>
              <a:t>Click to edit Master title style</a:t>
            </a:r>
          </a:p>
        </p:txBody>
      </p:sp>
      <p:sp>
        <p:nvSpPr>
          <p:cNvPr id="3" name="Content Placeholder 2"/>
          <p:cNvSpPr>
            <a:spLocks noGrp="1"/>
          </p:cNvSpPr>
          <p:nvPr>
            <p:ph idx="1"/>
          </p:nvPr>
        </p:nvSpPr>
        <p:spPr>
          <a:xfrm>
            <a:off x="311151" y="1544638"/>
            <a:ext cx="4136426" cy="4678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0" hasCustomPrompt="1"/>
          </p:nvPr>
        </p:nvSpPr>
        <p:spPr>
          <a:xfrm>
            <a:off x="4696421" y="1544638"/>
            <a:ext cx="4134842" cy="4678362"/>
          </a:xfrm>
        </p:spPr>
        <p:txBody>
          <a:bodyPr anchor="ctr"/>
          <a:lstStyle>
            <a:lvl1pPr marL="0" indent="0" algn="ctr">
              <a:buFontTx/>
              <a:buNone/>
              <a:defRPr/>
            </a:lvl1pPr>
          </a:lstStyle>
          <a:p>
            <a:r>
              <a:rPr lang="en-US" dirty="0"/>
              <a:t>Image</a:t>
            </a:r>
          </a:p>
        </p:txBody>
      </p:sp>
    </p:spTree>
    <p:extLst>
      <p:ext uri="{BB962C8B-B14F-4D97-AF65-F5344CB8AC3E}">
        <p14:creationId xmlns:p14="http://schemas.microsoft.com/office/powerpoint/2010/main" val="332929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left image">
    <p:spTree>
      <p:nvGrpSpPr>
        <p:cNvPr id="1" name=""/>
        <p:cNvGrpSpPr/>
        <p:nvPr/>
      </p:nvGrpSpPr>
      <p:grpSpPr>
        <a:xfrm>
          <a:off x="0" y="0"/>
          <a:ext cx="0" cy="0"/>
          <a:chOff x="0" y="0"/>
          <a:chExt cx="0" cy="0"/>
        </a:xfrm>
      </p:grpSpPr>
      <p:sp>
        <p:nvSpPr>
          <p:cNvPr id="2" name="Title 1"/>
          <p:cNvSpPr>
            <a:spLocks noGrp="1"/>
          </p:cNvSpPr>
          <p:nvPr>
            <p:ph type="title"/>
          </p:nvPr>
        </p:nvSpPr>
        <p:spPr>
          <a:xfrm>
            <a:off x="312615" y="284407"/>
            <a:ext cx="8518770" cy="770670"/>
          </a:xfrm>
        </p:spPr>
        <p:txBody>
          <a:bodyPr tIns="0" bIns="0"/>
          <a:lstStyle/>
          <a:p>
            <a:r>
              <a:rPr lang="en-US"/>
              <a:t>Click to edit Master title style</a:t>
            </a:r>
          </a:p>
        </p:txBody>
      </p:sp>
      <p:sp>
        <p:nvSpPr>
          <p:cNvPr id="3" name="Content Placeholder 2"/>
          <p:cNvSpPr>
            <a:spLocks noGrp="1"/>
          </p:cNvSpPr>
          <p:nvPr>
            <p:ph idx="1"/>
          </p:nvPr>
        </p:nvSpPr>
        <p:spPr>
          <a:xfrm>
            <a:off x="4694959" y="1544638"/>
            <a:ext cx="4136426" cy="4678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0" hasCustomPrompt="1"/>
          </p:nvPr>
        </p:nvSpPr>
        <p:spPr>
          <a:xfrm>
            <a:off x="312615" y="1544638"/>
            <a:ext cx="4134842" cy="4678362"/>
          </a:xfrm>
        </p:spPr>
        <p:txBody>
          <a:bodyPr anchor="ctr"/>
          <a:lstStyle>
            <a:lvl1pPr marL="0" indent="0" algn="ctr">
              <a:buFontTx/>
              <a:buNone/>
              <a:defRPr/>
            </a:lvl1pPr>
          </a:lstStyle>
          <a:p>
            <a:r>
              <a:rPr lang="en-US" dirty="0"/>
              <a:t>Image</a:t>
            </a:r>
          </a:p>
        </p:txBody>
      </p:sp>
    </p:spTree>
    <p:extLst>
      <p:ext uri="{BB962C8B-B14F-4D97-AF65-F5344CB8AC3E}">
        <p14:creationId xmlns:p14="http://schemas.microsoft.com/office/powerpoint/2010/main" val="359032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tIns="0" bIns="0"/>
          <a:lstStyle/>
          <a:p>
            <a:r>
              <a:rPr lang="en-US"/>
              <a:t>Click to edit Master title style</a:t>
            </a:r>
          </a:p>
        </p:txBody>
      </p:sp>
    </p:spTree>
    <p:extLst>
      <p:ext uri="{BB962C8B-B14F-4D97-AF65-F5344CB8AC3E}">
        <p14:creationId xmlns:p14="http://schemas.microsoft.com/office/powerpoint/2010/main" val="240591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35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End slide, white">
    <p:spTree>
      <p:nvGrpSpPr>
        <p:cNvPr id="1" name=""/>
        <p:cNvGrpSpPr/>
        <p:nvPr/>
      </p:nvGrpSpPr>
      <p:grpSpPr>
        <a:xfrm>
          <a:off x="0" y="0"/>
          <a:ext cx="0" cy="0"/>
          <a:chOff x="0" y="0"/>
          <a:chExt cx="0" cy="0"/>
        </a:xfrm>
      </p:grpSpPr>
      <p:grpSp>
        <p:nvGrpSpPr>
          <p:cNvPr id="2" name="Group 1"/>
          <p:cNvGrpSpPr>
            <a:grpSpLocks noChangeAspect="1"/>
          </p:cNvGrpSpPr>
          <p:nvPr userDrawn="1"/>
        </p:nvGrpSpPr>
        <p:grpSpPr>
          <a:xfrm>
            <a:off x="1168417" y="2915558"/>
            <a:ext cx="6934200" cy="972712"/>
            <a:chOff x="0" y="2787650"/>
            <a:chExt cx="9144001" cy="1282700"/>
          </a:xfrm>
          <a:solidFill>
            <a:schemeClr val="tx1"/>
          </a:solidFill>
        </p:grpSpPr>
        <p:sp>
          <p:nvSpPr>
            <p:cNvPr id="3" name="Freeform 2"/>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4"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5"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6"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7"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8"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9"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10" name="Freeform 9"/>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11" name="Freeform 10"/>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12" name="Freeform 11"/>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13" name="Freeform 12"/>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grpSp>
    </p:spTree>
    <p:extLst>
      <p:ext uri="{BB962C8B-B14F-4D97-AF65-F5344CB8AC3E}">
        <p14:creationId xmlns:p14="http://schemas.microsoft.com/office/powerpoint/2010/main" val="1883743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End slide, black">
    <p:bg>
      <p:bgPr>
        <a:solidFill>
          <a:schemeClr val="tx1"/>
        </a:solidFill>
        <a:effectLst/>
      </p:bgPr>
    </p:bg>
    <p:spTree>
      <p:nvGrpSpPr>
        <p:cNvPr id="1" name=""/>
        <p:cNvGrpSpPr/>
        <p:nvPr/>
      </p:nvGrpSpPr>
      <p:grpSpPr>
        <a:xfrm>
          <a:off x="0" y="0"/>
          <a:ext cx="0" cy="0"/>
          <a:chOff x="0" y="0"/>
          <a:chExt cx="0" cy="0"/>
        </a:xfrm>
      </p:grpSpPr>
      <p:grpSp>
        <p:nvGrpSpPr>
          <p:cNvPr id="2" name="Group 1"/>
          <p:cNvGrpSpPr>
            <a:grpSpLocks noChangeAspect="1"/>
          </p:cNvGrpSpPr>
          <p:nvPr userDrawn="1"/>
        </p:nvGrpSpPr>
        <p:grpSpPr>
          <a:xfrm>
            <a:off x="1168417" y="2915558"/>
            <a:ext cx="6934200" cy="972712"/>
            <a:chOff x="0" y="2787650"/>
            <a:chExt cx="9144001" cy="1282700"/>
          </a:xfrm>
          <a:solidFill>
            <a:schemeClr val="bg1"/>
          </a:solidFill>
        </p:grpSpPr>
        <p:sp>
          <p:nvSpPr>
            <p:cNvPr id="3" name="Freeform 2"/>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4"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5"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6"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7"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8"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9"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10" name="Freeform 9"/>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11" name="Freeform 10"/>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12" name="Freeform 11"/>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13" name="Freeform 12"/>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grpSp>
    </p:spTree>
    <p:extLst>
      <p:ext uri="{BB962C8B-B14F-4D97-AF65-F5344CB8AC3E}">
        <p14:creationId xmlns:p14="http://schemas.microsoft.com/office/powerpoint/2010/main" val="212963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5">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2" name="Rectangle 21"/>
          <p:cNvSpPr/>
          <p:nvPr userDrawn="1"/>
        </p:nvSpPr>
        <p:spPr>
          <a:xfrm>
            <a:off x="0" y="6675120"/>
            <a:ext cx="8915400" cy="182880"/>
          </a:xfrm>
          <a:prstGeom prst="rect">
            <a:avLst/>
          </a:prstGeom>
          <a:solidFill>
            <a:schemeClr val="accent5"/>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23" name="Rectangle 22"/>
          <p:cNvSpPr/>
          <p:nvPr userDrawn="1"/>
        </p:nvSpPr>
        <p:spPr>
          <a:xfrm>
            <a:off x="8915400" y="6675120"/>
            <a:ext cx="228600" cy="182880"/>
          </a:xfrm>
          <a:prstGeom prst="rect">
            <a:avLst/>
          </a:prstGeom>
          <a:solidFill>
            <a:schemeClr val="accent5">
              <a:alpha val="60000"/>
            </a:scheme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21" name="Rectangle 20"/>
          <p:cNvSpPr/>
          <p:nvPr userDrawn="1"/>
        </p:nvSpPr>
        <p:spPr>
          <a:xfrm>
            <a:off x="311150" y="636588"/>
            <a:ext cx="4114800" cy="4114800"/>
          </a:xfrm>
          <a:prstGeom prst="rect">
            <a:avLst/>
          </a:prstGeom>
          <a:solidFill>
            <a:schemeClr val="bg1">
              <a:alpha val="85000"/>
            </a:scheme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grpSp>
        <p:nvGrpSpPr>
          <p:cNvPr id="61" name="Group 60"/>
          <p:cNvGrpSpPr>
            <a:grpSpLocks noChangeAspect="1"/>
          </p:cNvGrpSpPr>
          <p:nvPr userDrawn="1"/>
        </p:nvGrpSpPr>
        <p:grpSpPr>
          <a:xfrm>
            <a:off x="448310" y="773748"/>
            <a:ext cx="1303697" cy="182880"/>
            <a:chOff x="0" y="2787650"/>
            <a:chExt cx="9144001" cy="1282700"/>
          </a:xfrm>
          <a:solidFill>
            <a:schemeClr val="tx1"/>
          </a:solidFill>
        </p:grpSpPr>
        <p:sp>
          <p:nvSpPr>
            <p:cNvPr id="49"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0"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2"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3"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4"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5"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6"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7"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8"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9"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1"/>
          <p:cNvSpPr>
            <a:spLocks noGrp="1"/>
          </p:cNvSpPr>
          <p:nvPr>
            <p:ph type="ctrTitle"/>
          </p:nvPr>
        </p:nvSpPr>
        <p:spPr>
          <a:xfrm>
            <a:off x="448310" y="1544638"/>
            <a:ext cx="3840480" cy="1969180"/>
          </a:xfrm>
          <a:prstGeom prst="rect">
            <a:avLst/>
          </a:prstGeom>
        </p:spPr>
        <p:txBody>
          <a:bodyPr lIns="0" tIns="0" rIns="0" bIns="91440" anchor="b">
            <a:noAutofit/>
          </a:bodyPr>
          <a:lstStyle>
            <a:lvl1pPr>
              <a:lnSpc>
                <a:spcPct val="90000"/>
              </a:lnSpc>
              <a:defRPr sz="3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48310" y="3513818"/>
            <a:ext cx="3840480" cy="1100410"/>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5384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Divider, Orange">
    <p:spTree>
      <p:nvGrpSpPr>
        <p:cNvPr id="1" name=""/>
        <p:cNvGrpSpPr/>
        <p:nvPr/>
      </p:nvGrpSpPr>
      <p:grpSpPr>
        <a:xfrm>
          <a:off x="0" y="0"/>
          <a:ext cx="0" cy="0"/>
          <a:chOff x="0" y="0"/>
          <a:chExt cx="0" cy="0"/>
        </a:xfrm>
      </p:grpSpPr>
      <p:sp>
        <p:nvSpPr>
          <p:cNvPr id="2" name="Title 1"/>
          <p:cNvSpPr>
            <a:spLocks noGrp="1"/>
          </p:cNvSpPr>
          <p:nvPr>
            <p:ph type="title"/>
          </p:nvPr>
        </p:nvSpPr>
        <p:spPr>
          <a:xfrm>
            <a:off x="5486400" y="2290763"/>
            <a:ext cx="3657600" cy="3657600"/>
          </a:xfrm>
          <a:solidFill>
            <a:schemeClr val="accent1"/>
          </a:solidFill>
        </p:spPr>
        <p:txBody>
          <a:bodyPr lIns="301752" tIns="301752" rIns="301752" bIns="301752" anchor="ctr">
            <a:normAutofit/>
          </a:bodyPr>
          <a:lstStyle>
            <a:lvl1pPr>
              <a:defRPr sz="28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66387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457200" y="6337300"/>
            <a:ext cx="2133600" cy="365125"/>
          </a:xfrm>
          <a:prstGeom prst="rect">
            <a:avLst/>
          </a:prstGeom>
        </p:spPr>
        <p:txBody>
          <a:bodyPr/>
          <a:lstStyle/>
          <a:p>
            <a:fld id="{D8189122-021E-344D-86AC-B03EF6733D2E}" type="slidenum">
              <a:rPr lang="en-US" smtClean="0"/>
              <a:t>‹#›</a:t>
            </a:fld>
            <a:endParaRPr lang="en-US"/>
          </a:p>
        </p:txBody>
      </p:sp>
    </p:spTree>
    <p:extLst>
      <p:ext uri="{BB962C8B-B14F-4D97-AF65-F5344CB8AC3E}">
        <p14:creationId xmlns:p14="http://schemas.microsoft.com/office/powerpoint/2010/main" val="18504344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457200" y="6337300"/>
            <a:ext cx="2133600" cy="365125"/>
          </a:xfrm>
          <a:prstGeom prst="rect">
            <a:avLst/>
          </a:prstGeom>
        </p:spPr>
        <p:txBody>
          <a:bodyPr/>
          <a:lstStyle/>
          <a:p>
            <a:fld id="{D8189122-021E-344D-86AC-B03EF6733D2E}" type="slidenum">
              <a:rPr lang="en-US" smtClean="0"/>
              <a:t>‹#›</a:t>
            </a:fld>
            <a:endParaRPr lang="en-US"/>
          </a:p>
        </p:txBody>
      </p:sp>
    </p:spTree>
    <p:extLst>
      <p:ext uri="{BB962C8B-B14F-4D97-AF65-F5344CB8AC3E}">
        <p14:creationId xmlns:p14="http://schemas.microsoft.com/office/powerpoint/2010/main" val="16115490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95724"/>
            <a:ext cx="8229600" cy="462895"/>
          </a:xfrm>
        </p:spPr>
        <p:txBody>
          <a:bodyPr>
            <a:normAutofit/>
          </a:bodyPr>
          <a:lstStyle>
            <a:lvl1pPr algn="l">
              <a:defRPr sz="3600" cap="small">
                <a:latin typeface="Garamond"/>
              </a:defRPr>
            </a:lvl1pPr>
          </a:lstStyle>
          <a:p>
            <a:r>
              <a:rPr lang="en-US" dirty="0"/>
              <a:t>Click to edit Master title style</a:t>
            </a:r>
          </a:p>
        </p:txBody>
      </p:sp>
      <p:sp>
        <p:nvSpPr>
          <p:cNvPr id="3" name="Content Placeholder 2"/>
          <p:cNvSpPr>
            <a:spLocks noGrp="1"/>
          </p:cNvSpPr>
          <p:nvPr>
            <p:ph idx="1"/>
          </p:nvPr>
        </p:nvSpPr>
        <p:spPr>
          <a:xfrm>
            <a:off x="457200" y="1235727"/>
            <a:ext cx="8229600" cy="4890436"/>
          </a:xfrm>
        </p:spPr>
        <p:txBody>
          <a:bodyPr/>
          <a:lstStyle>
            <a:lvl1pPr>
              <a:defRPr>
                <a:solidFill>
                  <a:srgbClr val="595959"/>
                </a:solidFill>
                <a:latin typeface="Geneva"/>
              </a:defRPr>
            </a:lvl1pPr>
            <a:lvl2pPr>
              <a:defRPr>
                <a:solidFill>
                  <a:srgbClr val="595959"/>
                </a:solidFill>
                <a:latin typeface="Geneva"/>
              </a:defRPr>
            </a:lvl2pPr>
            <a:lvl3pPr>
              <a:defRPr>
                <a:solidFill>
                  <a:srgbClr val="595959"/>
                </a:solidFill>
                <a:latin typeface="Geneva"/>
              </a:defRPr>
            </a:lvl3pPr>
            <a:lvl4pPr>
              <a:defRPr>
                <a:solidFill>
                  <a:srgbClr val="595959"/>
                </a:solidFill>
                <a:latin typeface="Geneva"/>
              </a:defRPr>
            </a:lvl4pPr>
            <a:lvl5pPr>
              <a:defRPr>
                <a:solidFill>
                  <a:srgbClr val="595959"/>
                </a:solidFill>
                <a:latin typeface="Genev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466689"/>
            <a:ext cx="9171411" cy="407985"/>
          </a:xfrm>
          <a:prstGeom prst="rect">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6293095" y="6523391"/>
            <a:ext cx="2831862" cy="307777"/>
          </a:xfrm>
          <a:prstGeom prst="rect">
            <a:avLst/>
          </a:prstGeom>
          <a:noFill/>
        </p:spPr>
        <p:txBody>
          <a:bodyPr wrap="none" rtlCol="0">
            <a:spAutoFit/>
          </a:bodyPr>
          <a:lstStyle/>
          <a:p>
            <a:r>
              <a:rPr lang="en-US" sz="1400" dirty="0">
                <a:solidFill>
                  <a:schemeClr val="bg1"/>
                </a:solidFill>
                <a:latin typeface="Gotham-Book"/>
                <a:cs typeface="Gotham-Book"/>
              </a:rPr>
              <a:t>Design Workshop</a:t>
            </a:r>
            <a:r>
              <a:rPr lang="en-US" sz="1400" dirty="0">
                <a:latin typeface="Gotham-Book"/>
                <a:cs typeface="Gotham-Book"/>
              </a:rPr>
              <a:t>  </a:t>
            </a:r>
            <a:r>
              <a:rPr lang="en-US" sz="1400" dirty="0">
                <a:solidFill>
                  <a:schemeClr val="bg1">
                    <a:lumMod val="50000"/>
                  </a:schemeClr>
                </a:solidFill>
                <a:latin typeface="Gotham-Book"/>
                <a:cs typeface="Gotham-Book"/>
              </a:rPr>
              <a:t>ESTIMATION</a:t>
            </a:r>
          </a:p>
        </p:txBody>
      </p:sp>
    </p:spTree>
    <p:extLst>
      <p:ext uri="{BB962C8B-B14F-4D97-AF65-F5344CB8AC3E}">
        <p14:creationId xmlns:p14="http://schemas.microsoft.com/office/powerpoint/2010/main" val="9137415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457200" y="6337300"/>
            <a:ext cx="2133600" cy="365125"/>
          </a:xfrm>
          <a:prstGeom prst="rect">
            <a:avLst/>
          </a:prstGeom>
        </p:spPr>
        <p:txBody>
          <a:bodyPr/>
          <a:lstStyle/>
          <a:p>
            <a:fld id="{D8189122-021E-344D-86AC-B03EF6733D2E}" type="slidenum">
              <a:rPr lang="en-US" smtClean="0"/>
              <a:t>‹#›</a:t>
            </a:fld>
            <a:endParaRPr lang="en-US"/>
          </a:p>
        </p:txBody>
      </p:sp>
    </p:spTree>
    <p:extLst>
      <p:ext uri="{BB962C8B-B14F-4D97-AF65-F5344CB8AC3E}">
        <p14:creationId xmlns:p14="http://schemas.microsoft.com/office/powerpoint/2010/main" val="852418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6">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5" name="Rectangle 24"/>
          <p:cNvSpPr/>
          <p:nvPr userDrawn="1"/>
        </p:nvSpPr>
        <p:spPr>
          <a:xfrm>
            <a:off x="0" y="6675120"/>
            <a:ext cx="8915400" cy="182880"/>
          </a:xfrm>
          <a:prstGeom prst="rect">
            <a:avLst/>
          </a:prstGeom>
          <a:solidFill>
            <a:schemeClr val="accent6"/>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26" name="Rectangle 25"/>
          <p:cNvSpPr/>
          <p:nvPr userDrawn="1"/>
        </p:nvSpPr>
        <p:spPr>
          <a:xfrm>
            <a:off x="8915400" y="6675120"/>
            <a:ext cx="228600" cy="182880"/>
          </a:xfrm>
          <a:prstGeom prst="rect">
            <a:avLst/>
          </a:prstGeom>
          <a:solidFill>
            <a:schemeClr val="accent6">
              <a:alpha val="60000"/>
            </a:scheme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21" name="Rectangle 20"/>
          <p:cNvSpPr/>
          <p:nvPr userDrawn="1"/>
        </p:nvSpPr>
        <p:spPr>
          <a:xfrm>
            <a:off x="311150" y="636588"/>
            <a:ext cx="4114800" cy="4114800"/>
          </a:xfrm>
          <a:prstGeom prst="rect">
            <a:avLst/>
          </a:prstGeom>
          <a:solidFill>
            <a:schemeClr val="bg1">
              <a:alpha val="85000"/>
            </a:schemeClr>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grpSp>
        <p:nvGrpSpPr>
          <p:cNvPr id="61" name="Group 60"/>
          <p:cNvGrpSpPr>
            <a:grpSpLocks noChangeAspect="1"/>
          </p:cNvGrpSpPr>
          <p:nvPr userDrawn="1"/>
        </p:nvGrpSpPr>
        <p:grpSpPr>
          <a:xfrm>
            <a:off x="448310" y="773748"/>
            <a:ext cx="1303697" cy="182880"/>
            <a:chOff x="0" y="2787650"/>
            <a:chExt cx="9144001" cy="1282700"/>
          </a:xfrm>
          <a:solidFill>
            <a:schemeClr val="tx1"/>
          </a:solidFill>
        </p:grpSpPr>
        <p:sp>
          <p:nvSpPr>
            <p:cNvPr id="49"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0"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1"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2"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3"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4"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5"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6"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7"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8"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9"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1"/>
          <p:cNvSpPr>
            <a:spLocks noGrp="1"/>
          </p:cNvSpPr>
          <p:nvPr>
            <p:ph type="ctrTitle"/>
          </p:nvPr>
        </p:nvSpPr>
        <p:spPr>
          <a:xfrm>
            <a:off x="448310" y="1544638"/>
            <a:ext cx="3840480" cy="1969180"/>
          </a:xfrm>
          <a:prstGeom prst="rect">
            <a:avLst/>
          </a:prstGeom>
        </p:spPr>
        <p:txBody>
          <a:bodyPr lIns="0" tIns="0" rIns="0" bIns="91440" anchor="b">
            <a:noAutofit/>
          </a:bodyPr>
          <a:lstStyle>
            <a:lvl1pPr>
              <a:lnSpc>
                <a:spcPct val="90000"/>
              </a:lnSpc>
              <a:defRPr sz="3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48310" y="3513818"/>
            <a:ext cx="3840480" cy="1100410"/>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6207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hoto divider 1">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10238" t="20158" r="3432" b="34428"/>
          <a:stretch/>
        </p:blipFill>
        <p:spPr>
          <a:xfrm>
            <a:off x="311150" y="441064"/>
            <a:ext cx="8520113" cy="2987935"/>
          </a:xfrm>
          <a:prstGeom prst="rect">
            <a:avLst/>
          </a:prstGeom>
          <a:noFill/>
          <a:ln>
            <a:noFill/>
          </a:ln>
        </p:spPr>
      </p:pic>
      <p:sp>
        <p:nvSpPr>
          <p:cNvPr id="23" name="Rectangle 22"/>
          <p:cNvSpPr/>
          <p:nvPr userDrawn="1"/>
        </p:nvSpPr>
        <p:spPr>
          <a:xfrm>
            <a:off x="311150" y="3429000"/>
            <a:ext cx="8521700" cy="2794000"/>
          </a:xfrm>
          <a:prstGeom prst="rect">
            <a:avLst/>
          </a:prstGeom>
          <a:solidFill>
            <a:schemeClr val="bg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2" name="Title 1"/>
          <p:cNvSpPr>
            <a:spLocks noGrp="1"/>
          </p:cNvSpPr>
          <p:nvPr>
            <p:ph type="ctrTitle"/>
          </p:nvPr>
        </p:nvSpPr>
        <p:spPr>
          <a:xfrm>
            <a:off x="1036318" y="4341475"/>
            <a:ext cx="7071362" cy="1156356"/>
          </a:xfrm>
          <a:prstGeom prst="rect">
            <a:avLst/>
          </a:prstGeom>
        </p:spPr>
        <p:txBody>
          <a:bodyPr lIns="0" tIns="0" rIns="0" bIns="91440" anchor="t">
            <a:noAutofit/>
          </a:bodyPr>
          <a:lstStyle>
            <a:lvl1pPr>
              <a:lnSpc>
                <a:spcPct val="90000"/>
              </a:lnSpc>
              <a:defRPr sz="3400">
                <a:solidFill>
                  <a:schemeClr val="tx1"/>
                </a:solidFill>
              </a:defRPr>
            </a:lvl1pPr>
          </a:lstStyle>
          <a:p>
            <a:r>
              <a:rPr lang="en-US"/>
              <a:t>Click to edit Master title style</a:t>
            </a:r>
            <a:endParaRPr lang="en-US" dirty="0"/>
          </a:p>
        </p:txBody>
      </p:sp>
      <p:sp>
        <p:nvSpPr>
          <p:cNvPr id="7"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
        <p:nvSpPr>
          <p:cNvPr id="24" name="Rectangle 23"/>
          <p:cNvSpPr/>
          <p:nvPr userDrawn="1"/>
        </p:nvSpPr>
        <p:spPr>
          <a:xfrm>
            <a:off x="311150" y="3429000"/>
            <a:ext cx="8520113" cy="18288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Tree>
    <p:extLst>
      <p:ext uri="{BB962C8B-B14F-4D97-AF65-F5344CB8AC3E}">
        <p14:creationId xmlns:p14="http://schemas.microsoft.com/office/powerpoint/2010/main" val="260507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hoto divider 2">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22975" b="28093"/>
          <a:stretch/>
        </p:blipFill>
        <p:spPr>
          <a:xfrm>
            <a:off x="311150" y="647701"/>
            <a:ext cx="8520113" cy="2781300"/>
          </a:xfrm>
          <a:prstGeom prst="rect">
            <a:avLst/>
          </a:prstGeom>
        </p:spPr>
      </p:pic>
      <p:sp>
        <p:nvSpPr>
          <p:cNvPr id="23" name="Rectangle 22"/>
          <p:cNvSpPr/>
          <p:nvPr userDrawn="1"/>
        </p:nvSpPr>
        <p:spPr>
          <a:xfrm>
            <a:off x="311150" y="3429000"/>
            <a:ext cx="8521700" cy="2794000"/>
          </a:xfrm>
          <a:prstGeom prst="rect">
            <a:avLst/>
          </a:prstGeom>
          <a:solidFill>
            <a:schemeClr val="bg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2" name="Title 1"/>
          <p:cNvSpPr>
            <a:spLocks noGrp="1"/>
          </p:cNvSpPr>
          <p:nvPr>
            <p:ph type="ctrTitle"/>
          </p:nvPr>
        </p:nvSpPr>
        <p:spPr>
          <a:xfrm>
            <a:off x="1036318" y="4341475"/>
            <a:ext cx="7071362" cy="1156356"/>
          </a:xfrm>
          <a:prstGeom prst="rect">
            <a:avLst/>
          </a:prstGeom>
        </p:spPr>
        <p:txBody>
          <a:bodyPr lIns="0" tIns="0" rIns="0" bIns="91440" anchor="t">
            <a:noAutofit/>
          </a:bodyPr>
          <a:lstStyle>
            <a:lvl1pPr>
              <a:lnSpc>
                <a:spcPct val="90000"/>
              </a:lnSpc>
              <a:defRPr sz="3400">
                <a:solidFill>
                  <a:schemeClr val="tx1"/>
                </a:solidFill>
              </a:defRPr>
            </a:lvl1pPr>
          </a:lstStyle>
          <a:p>
            <a:r>
              <a:rPr lang="en-US"/>
              <a:t>Click to edit Master title style</a:t>
            </a:r>
            <a:endParaRPr lang="en-US" dirty="0"/>
          </a:p>
        </p:txBody>
      </p:sp>
      <p:sp>
        <p:nvSpPr>
          <p:cNvPr id="24" name="Rectangle 23"/>
          <p:cNvSpPr/>
          <p:nvPr userDrawn="1"/>
        </p:nvSpPr>
        <p:spPr>
          <a:xfrm>
            <a:off x="311150" y="3429000"/>
            <a:ext cx="8520113" cy="182880"/>
          </a:xfrm>
          <a:prstGeom prst="rect">
            <a:avLst/>
          </a:prstGeom>
          <a:solidFill>
            <a:schemeClr val="accent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7"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Tree>
    <p:extLst>
      <p:ext uri="{BB962C8B-B14F-4D97-AF65-F5344CB8AC3E}">
        <p14:creationId xmlns:p14="http://schemas.microsoft.com/office/powerpoint/2010/main" val="403978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869" userDrawn="1">
          <p15:clr>
            <a:srgbClr val="FBAE40"/>
          </p15:clr>
        </p15:guide>
        <p15:guide id="3" orient="horz" pos="40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hoto divider 3">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283"/>
          <a:stretch/>
        </p:blipFill>
        <p:spPr>
          <a:xfrm>
            <a:off x="309562" y="636589"/>
            <a:ext cx="8524875" cy="2792411"/>
          </a:xfrm>
          <a:prstGeom prst="rect">
            <a:avLst/>
          </a:prstGeom>
        </p:spPr>
      </p:pic>
      <p:sp>
        <p:nvSpPr>
          <p:cNvPr id="23" name="Rectangle 22"/>
          <p:cNvSpPr/>
          <p:nvPr userDrawn="1"/>
        </p:nvSpPr>
        <p:spPr>
          <a:xfrm>
            <a:off x="311150" y="3429000"/>
            <a:ext cx="8521700" cy="2794000"/>
          </a:xfrm>
          <a:prstGeom prst="rect">
            <a:avLst/>
          </a:prstGeom>
          <a:solidFill>
            <a:schemeClr val="bg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2" name="Title 1"/>
          <p:cNvSpPr>
            <a:spLocks noGrp="1"/>
          </p:cNvSpPr>
          <p:nvPr>
            <p:ph type="ctrTitle"/>
          </p:nvPr>
        </p:nvSpPr>
        <p:spPr>
          <a:xfrm>
            <a:off x="1036318" y="4341475"/>
            <a:ext cx="7071362" cy="1156356"/>
          </a:xfrm>
          <a:prstGeom prst="rect">
            <a:avLst/>
          </a:prstGeom>
        </p:spPr>
        <p:txBody>
          <a:bodyPr lIns="0" tIns="0" rIns="0" bIns="91440" anchor="t">
            <a:noAutofit/>
          </a:bodyPr>
          <a:lstStyle>
            <a:lvl1pPr>
              <a:lnSpc>
                <a:spcPct val="90000"/>
              </a:lnSpc>
              <a:defRPr sz="3400">
                <a:solidFill>
                  <a:schemeClr val="tx1"/>
                </a:solidFill>
              </a:defRPr>
            </a:lvl1pPr>
          </a:lstStyle>
          <a:p>
            <a:r>
              <a:rPr lang="en-US"/>
              <a:t>Click to edit Master title style</a:t>
            </a:r>
            <a:endParaRPr lang="en-US" dirty="0"/>
          </a:p>
        </p:txBody>
      </p:sp>
      <p:sp>
        <p:nvSpPr>
          <p:cNvPr id="24" name="Rectangle 23"/>
          <p:cNvSpPr/>
          <p:nvPr userDrawn="1"/>
        </p:nvSpPr>
        <p:spPr>
          <a:xfrm>
            <a:off x="311150" y="3429000"/>
            <a:ext cx="8520113" cy="182880"/>
          </a:xfrm>
          <a:prstGeom prst="rect">
            <a:avLst/>
          </a:prstGeom>
          <a:solidFill>
            <a:schemeClr val="accent3"/>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7"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Tree>
    <p:extLst>
      <p:ext uri="{BB962C8B-B14F-4D97-AF65-F5344CB8AC3E}">
        <p14:creationId xmlns:p14="http://schemas.microsoft.com/office/powerpoint/2010/main" val="158686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hoto divider 4">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283"/>
          <a:stretch/>
        </p:blipFill>
        <p:spPr>
          <a:xfrm>
            <a:off x="309562" y="636588"/>
            <a:ext cx="8524875" cy="2792412"/>
          </a:xfrm>
          <a:prstGeom prst="rect">
            <a:avLst/>
          </a:prstGeom>
        </p:spPr>
      </p:pic>
      <p:sp>
        <p:nvSpPr>
          <p:cNvPr id="23" name="Rectangle 22"/>
          <p:cNvSpPr/>
          <p:nvPr userDrawn="1"/>
        </p:nvSpPr>
        <p:spPr>
          <a:xfrm>
            <a:off x="311150" y="3429000"/>
            <a:ext cx="8521700" cy="2794000"/>
          </a:xfrm>
          <a:prstGeom prst="rect">
            <a:avLst/>
          </a:prstGeom>
          <a:solidFill>
            <a:schemeClr val="bg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2" name="Title 1"/>
          <p:cNvSpPr>
            <a:spLocks noGrp="1"/>
          </p:cNvSpPr>
          <p:nvPr>
            <p:ph type="ctrTitle"/>
          </p:nvPr>
        </p:nvSpPr>
        <p:spPr>
          <a:xfrm>
            <a:off x="1036318" y="4341475"/>
            <a:ext cx="7071362" cy="1156356"/>
          </a:xfrm>
          <a:prstGeom prst="rect">
            <a:avLst/>
          </a:prstGeom>
        </p:spPr>
        <p:txBody>
          <a:bodyPr lIns="0" tIns="0" rIns="0" bIns="91440" anchor="t">
            <a:noAutofit/>
          </a:bodyPr>
          <a:lstStyle>
            <a:lvl1pPr>
              <a:lnSpc>
                <a:spcPct val="90000"/>
              </a:lnSpc>
              <a:defRPr sz="3400">
                <a:solidFill>
                  <a:schemeClr val="tx1"/>
                </a:solidFill>
              </a:defRPr>
            </a:lvl1pPr>
          </a:lstStyle>
          <a:p>
            <a:r>
              <a:rPr lang="en-US"/>
              <a:t>Click to edit Master title style</a:t>
            </a:r>
            <a:endParaRPr lang="en-US" dirty="0"/>
          </a:p>
        </p:txBody>
      </p:sp>
      <p:sp>
        <p:nvSpPr>
          <p:cNvPr id="24" name="Rectangle 23"/>
          <p:cNvSpPr/>
          <p:nvPr userDrawn="1"/>
        </p:nvSpPr>
        <p:spPr>
          <a:xfrm>
            <a:off x="311150" y="3429000"/>
            <a:ext cx="8520113" cy="182880"/>
          </a:xfrm>
          <a:prstGeom prst="rect">
            <a:avLst/>
          </a:prstGeom>
          <a:solidFill>
            <a:schemeClr val="accent4"/>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endParaRPr lang="en-US" dirty="0">
              <a:solidFill>
                <a:schemeClr val="bg1"/>
              </a:solidFill>
              <a:latin typeface="+mj-lt"/>
            </a:endParaRPr>
          </a:p>
        </p:txBody>
      </p:sp>
      <p:sp>
        <p:nvSpPr>
          <p:cNvPr id="7"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Tree>
    <p:extLst>
      <p:ext uri="{BB962C8B-B14F-4D97-AF65-F5344CB8AC3E}">
        <p14:creationId xmlns:p14="http://schemas.microsoft.com/office/powerpoint/2010/main" val="4263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2615" y="284407"/>
            <a:ext cx="8518770" cy="770670"/>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311151" y="1544638"/>
            <a:ext cx="8520234" cy="467836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txBox="1">
            <a:spLocks/>
          </p:cNvSpPr>
          <p:nvPr userDrawn="1"/>
        </p:nvSpPr>
        <p:spPr>
          <a:xfrm>
            <a:off x="7916985" y="6357938"/>
            <a:ext cx="914400"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pPr/>
              <a:t>‹#›</a:t>
            </a:fld>
            <a:endParaRPr lang="en-US"/>
          </a:p>
        </p:txBody>
      </p:sp>
    </p:spTree>
    <p:extLst>
      <p:ext uri="{BB962C8B-B14F-4D97-AF65-F5344CB8AC3E}">
        <p14:creationId xmlns:p14="http://schemas.microsoft.com/office/powerpoint/2010/main" val="860406556"/>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80" r:id="rId6"/>
    <p:sldLayoutId id="2147483881" r:id="rId7"/>
    <p:sldLayoutId id="2147483882" r:id="rId8"/>
    <p:sldLayoutId id="2147483883" r:id="rId9"/>
    <p:sldLayoutId id="2147483884" r:id="rId10"/>
    <p:sldLayoutId id="2147483885" r:id="rId11"/>
    <p:sldLayoutId id="2147483874" r:id="rId12"/>
    <p:sldLayoutId id="2147483875" r:id="rId13"/>
    <p:sldLayoutId id="2147483876" r:id="rId14"/>
    <p:sldLayoutId id="2147483877" r:id="rId15"/>
    <p:sldLayoutId id="2147483878" r:id="rId16"/>
    <p:sldLayoutId id="2147483879" r:id="rId17"/>
    <p:sldLayoutId id="2147483688" r:id="rId18"/>
    <p:sldLayoutId id="2147483903" r:id="rId19"/>
    <p:sldLayoutId id="2147483897" r:id="rId20"/>
    <p:sldLayoutId id="2147483899" r:id="rId21"/>
    <p:sldLayoutId id="2147483900" r:id="rId22"/>
    <p:sldLayoutId id="2147483901" r:id="rId23"/>
    <p:sldLayoutId id="2147483692" r:id="rId24"/>
    <p:sldLayoutId id="2147483731" r:id="rId25"/>
    <p:sldLayoutId id="2147483732" r:id="rId26"/>
    <p:sldLayoutId id="2147483733" r:id="rId27"/>
    <p:sldLayoutId id="2147483683" r:id="rId28"/>
    <p:sldLayoutId id="2147483898" r:id="rId29"/>
    <p:sldLayoutId id="2147483734" r:id="rId30"/>
    <p:sldLayoutId id="2147483887" r:id="rId31"/>
    <p:sldLayoutId id="2147483650" r:id="rId32"/>
    <p:sldLayoutId id="2147483886" r:id="rId33"/>
    <p:sldLayoutId id="2147483706" r:id="rId34"/>
    <p:sldLayoutId id="2147483707" r:id="rId35"/>
    <p:sldLayoutId id="2147483654" r:id="rId36"/>
    <p:sldLayoutId id="2147483655" r:id="rId37"/>
    <p:sldLayoutId id="2147483708" r:id="rId38"/>
    <p:sldLayoutId id="2147483709" r:id="rId39"/>
    <p:sldLayoutId id="2147483893" r:id="rId40"/>
    <p:sldLayoutId id="2147483894" r:id="rId41"/>
    <p:sldLayoutId id="2147483895" r:id="rId42"/>
    <p:sldLayoutId id="2147483896" r:id="rId43"/>
    <p:sldLayoutId id="2147483902" r:id="rId44"/>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defTabSz="457200" rtl="0" eaLnBrk="1" latinLnBrk="0" hangingPunct="1">
        <a:lnSpc>
          <a:spcPct val="90000"/>
        </a:lnSpc>
        <a:spcBef>
          <a:spcPct val="0"/>
        </a:spcBef>
        <a:buNone/>
        <a:defRPr sz="2800" b="0" kern="1200">
          <a:solidFill>
            <a:schemeClr val="tx1"/>
          </a:solidFill>
          <a:latin typeface="+mj-lt"/>
          <a:ea typeface="+mj-ea"/>
          <a:cs typeface="+mj-cs"/>
        </a:defRPr>
      </a:lvl1pPr>
    </p:titleStyle>
    <p:bodyStyle>
      <a:lvl1pPr marL="225425" indent="-225425" algn="l" defTabSz="457200" rtl="0" eaLnBrk="1" latinLnBrk="0" hangingPunct="1">
        <a:spcBef>
          <a:spcPts val="0"/>
        </a:spcBef>
        <a:spcAft>
          <a:spcPts val="1000"/>
        </a:spcAft>
        <a:buClrTx/>
        <a:buFont typeface="Arial"/>
        <a:buChar char="•"/>
        <a:defRPr sz="2000" kern="1200">
          <a:solidFill>
            <a:schemeClr val="tx1"/>
          </a:solidFill>
          <a:latin typeface="+mn-lt"/>
          <a:ea typeface="+mn-ea"/>
          <a:cs typeface="+mn-cs"/>
        </a:defRPr>
      </a:lvl1pPr>
      <a:lvl2pPr marL="463550" indent="-238125" algn="l" defTabSz="457200" rtl="0" eaLnBrk="1" latinLnBrk="0" hangingPunct="1">
        <a:spcBef>
          <a:spcPts val="0"/>
        </a:spcBef>
        <a:spcAft>
          <a:spcPts val="1000"/>
        </a:spcAft>
        <a:buClrTx/>
        <a:buFont typeface="Arial"/>
        <a:buChar char="–"/>
        <a:defRPr sz="2000" kern="1200">
          <a:solidFill>
            <a:schemeClr val="tx1"/>
          </a:solidFill>
          <a:latin typeface="+mn-lt"/>
          <a:ea typeface="+mn-ea"/>
          <a:cs typeface="+mn-cs"/>
        </a:defRPr>
      </a:lvl2pPr>
      <a:lvl3pPr marL="688975" indent="-225425" algn="l" defTabSz="457200" rtl="0" eaLnBrk="1" latinLnBrk="0" hangingPunct="1">
        <a:spcBef>
          <a:spcPts val="0"/>
        </a:spcBef>
        <a:spcAft>
          <a:spcPts val="1000"/>
        </a:spcAft>
        <a:buClrTx/>
        <a:buFont typeface="Arial"/>
        <a:buChar char="•"/>
        <a:defRPr sz="2000" kern="1200">
          <a:solidFill>
            <a:schemeClr val="tx1"/>
          </a:solidFill>
          <a:latin typeface="+mn-lt"/>
          <a:ea typeface="+mn-ea"/>
          <a:cs typeface="+mn-cs"/>
        </a:defRPr>
      </a:lvl3pPr>
      <a:lvl4pPr marL="914400" indent="-225425" algn="l" defTabSz="457200" rtl="0" eaLnBrk="1" latinLnBrk="0" hangingPunct="1">
        <a:spcBef>
          <a:spcPts val="0"/>
        </a:spcBef>
        <a:spcAft>
          <a:spcPts val="1000"/>
        </a:spcAft>
        <a:buClrTx/>
        <a:buFont typeface="Arial"/>
        <a:buChar char="–"/>
        <a:defRPr sz="2000" kern="1200">
          <a:solidFill>
            <a:schemeClr val="tx1"/>
          </a:solidFill>
          <a:latin typeface="+mn-lt"/>
          <a:ea typeface="+mn-ea"/>
          <a:cs typeface="+mn-cs"/>
        </a:defRPr>
      </a:lvl4pPr>
      <a:lvl5pPr marL="1139825" indent="-225425" algn="l" defTabSz="457200" rtl="0" eaLnBrk="1" latinLnBrk="0" hangingPunct="1">
        <a:spcBef>
          <a:spcPts val="0"/>
        </a:spcBef>
        <a:spcAft>
          <a:spcPts val="1000"/>
        </a:spcAft>
        <a:buClrTx/>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hyperlink" Target="http://oaa-accessibility.org/" TargetMode="External"/><Relationship Id="rId3" Type="http://schemas.openxmlformats.org/officeDocument/2006/relationships/hyperlink" Target="https://www.w3.org/TR/WCAG20-TECHS/Overview.html" TargetMode="External"/><Relationship Id="rId7" Type="http://schemas.openxmlformats.org/officeDocument/2006/relationships/hyperlink" Target="http://whatsock.com/tsg/" TargetMode="External"/><Relationship Id="rId2" Type="http://schemas.openxmlformats.org/officeDocument/2006/relationships/hyperlink" Target="https://www.w3.org/TR/WCAG20/" TargetMode="External"/><Relationship Id="rId1" Type="http://schemas.openxmlformats.org/officeDocument/2006/relationships/slideLayout" Target="../slideLayouts/slideLayout18.xml"/><Relationship Id="rId6" Type="http://schemas.openxmlformats.org/officeDocument/2006/relationships/hyperlink" Target="https://www.deque.com/products/axe/" TargetMode="External"/><Relationship Id="rId5" Type="http://schemas.openxmlformats.org/officeDocument/2006/relationships/hyperlink" Target="https://www.w3.org/TR/wai-aria/states_and_properties" TargetMode="External"/><Relationship Id="rId4" Type="http://schemas.openxmlformats.org/officeDocument/2006/relationships/hyperlink" Target="https://www.w3.org/TR/wai-aria/roles" TargetMode="External"/><Relationship Id="rId9" Type="http://schemas.openxmlformats.org/officeDocument/2006/relationships/hyperlink" Target="https://www-03.ibm.com/able/guidelines/ci162/accessibility_checklist.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Accessibility Testing</a:t>
            </a:r>
          </a:p>
        </p:txBody>
      </p:sp>
    </p:spTree>
    <p:extLst>
      <p:ext uri="{BB962C8B-B14F-4D97-AF65-F5344CB8AC3E}">
        <p14:creationId xmlns:p14="http://schemas.microsoft.com/office/powerpoint/2010/main" val="128072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Accessibility versus Usability versus Bugs</a:t>
            </a:r>
          </a:p>
        </p:txBody>
      </p:sp>
      <p:sp>
        <p:nvSpPr>
          <p:cNvPr id="3" name="Content Placeholder 2"/>
          <p:cNvSpPr>
            <a:spLocks noGrp="1"/>
          </p:cNvSpPr>
          <p:nvPr>
            <p:ph idx="1"/>
          </p:nvPr>
        </p:nvSpPr>
        <p:spPr/>
        <p:txBody>
          <a:bodyPr/>
          <a:lstStyle/>
          <a:p>
            <a:pPr marL="0" indent="0">
              <a:buNone/>
            </a:pPr>
            <a:r>
              <a:rPr lang="en-US" dirty="0"/>
              <a:t>All accessibility issues are usability issues but not all usability issues are accessibility issues. </a:t>
            </a:r>
          </a:p>
          <a:p>
            <a:pPr marL="0" indent="0">
              <a:buNone/>
            </a:pPr>
            <a:r>
              <a:rPr lang="en-US" dirty="0"/>
              <a:t>How to tell the difference</a:t>
            </a:r>
          </a:p>
          <a:p>
            <a:r>
              <a:rPr lang="en-US" dirty="0"/>
              <a:t>If the code is following HTML5 or ARIA 1.0 specifications and the JavaScript has all of the correct event handlers, then it is likely a usability not accessibility issue</a:t>
            </a:r>
          </a:p>
          <a:p>
            <a:r>
              <a:rPr lang="en-US" dirty="0"/>
              <a:t>If the issue cannot easily be replicated, then it is likely an accessibility and not a usability issue</a:t>
            </a:r>
          </a:p>
          <a:p>
            <a:r>
              <a:rPr lang="en-US" dirty="0"/>
              <a:t>If all users have a similar experience, e.g., the page crashes when Submit is enabled, then it is a bug and not an accessibility issue</a:t>
            </a:r>
          </a:p>
          <a:p>
            <a:r>
              <a:rPr lang="en-US" dirty="0"/>
              <a:t>If multiple assistive technology users are having similar experiences but a sighted mouse user is not, then it is an accessibility issue and must be flagged</a:t>
            </a:r>
          </a:p>
        </p:txBody>
      </p:sp>
    </p:spTree>
    <p:extLst>
      <p:ext uri="{BB962C8B-B14F-4D97-AF65-F5344CB8AC3E}">
        <p14:creationId xmlns:p14="http://schemas.microsoft.com/office/powerpoint/2010/main" val="137062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r>
              <a:rPr lang="en-US" dirty="0">
                <a:hlinkClick r:id="rId2"/>
              </a:rPr>
              <a:t>WCAG 2.0 </a:t>
            </a:r>
            <a:r>
              <a:rPr lang="en-US" dirty="0"/>
              <a:t> </a:t>
            </a:r>
            <a:r>
              <a:rPr lang="mr-IN" dirty="0"/>
              <a:t>–</a:t>
            </a:r>
            <a:r>
              <a:rPr lang="en-US" dirty="0"/>
              <a:t> all of the Web Content Accessibility Guidelines 2.0 </a:t>
            </a:r>
          </a:p>
          <a:p>
            <a:r>
              <a:rPr lang="en-US" dirty="0">
                <a:hlinkClick r:id="rId3"/>
              </a:rPr>
              <a:t>Techniques for WCAG 2.0</a:t>
            </a:r>
            <a:r>
              <a:rPr lang="en-US" dirty="0"/>
              <a:t> </a:t>
            </a:r>
            <a:r>
              <a:rPr lang="mr-IN" dirty="0"/>
              <a:t>–</a:t>
            </a:r>
            <a:r>
              <a:rPr lang="en-US" dirty="0"/>
              <a:t> nuanced methods for meeting the WCAG 2.0 success criteria</a:t>
            </a:r>
          </a:p>
          <a:p>
            <a:r>
              <a:rPr lang="en-US" dirty="0">
                <a:hlinkClick r:id="rId4"/>
              </a:rPr>
              <a:t>Roles Model for ARIA 1.0</a:t>
            </a:r>
            <a:r>
              <a:rPr lang="en-US" dirty="0"/>
              <a:t>  </a:t>
            </a:r>
            <a:r>
              <a:rPr lang="mr-IN" dirty="0"/>
              <a:t>–</a:t>
            </a:r>
            <a:r>
              <a:rPr lang="en-US" dirty="0"/>
              <a:t> ARIA roles and their supporting states/properties</a:t>
            </a:r>
          </a:p>
          <a:p>
            <a:pPr lvl="1"/>
            <a:r>
              <a:rPr lang="en-US" dirty="0"/>
              <a:t>ARIA 1.1 has not yet been fully vetted. It is advised not to use these techniques for now.</a:t>
            </a:r>
          </a:p>
          <a:p>
            <a:r>
              <a:rPr lang="en-US" dirty="0">
                <a:hlinkClick r:id="rId5"/>
              </a:rPr>
              <a:t>Supported States and Properties</a:t>
            </a:r>
            <a:r>
              <a:rPr lang="en-US" dirty="0"/>
              <a:t>  </a:t>
            </a:r>
            <a:r>
              <a:rPr lang="mr-IN" dirty="0"/>
              <a:t>–</a:t>
            </a:r>
            <a:r>
              <a:rPr lang="en-US" dirty="0"/>
              <a:t> ARIA states and properties and their associated roles</a:t>
            </a:r>
          </a:p>
          <a:p>
            <a:r>
              <a:rPr lang="en-US" dirty="0">
                <a:hlinkClick r:id="rId6"/>
              </a:rPr>
              <a:t>aXe by Deque</a:t>
            </a:r>
            <a:r>
              <a:rPr lang="en-US" dirty="0"/>
              <a:t> (testing tool that our Ally tool leverages)</a:t>
            </a:r>
          </a:p>
          <a:p>
            <a:r>
              <a:rPr lang="en-US" dirty="0">
                <a:hlinkClick r:id="rId7"/>
              </a:rPr>
              <a:t>Whatsock Technical Style Guide</a:t>
            </a:r>
            <a:r>
              <a:rPr lang="en-US" dirty="0"/>
              <a:t> </a:t>
            </a:r>
            <a:r>
              <a:rPr lang="mr-IN" dirty="0"/>
              <a:t>–</a:t>
            </a:r>
            <a:r>
              <a:rPr lang="en-US" dirty="0"/>
              <a:t> Great technical resource with code examples</a:t>
            </a:r>
          </a:p>
          <a:p>
            <a:r>
              <a:rPr lang="en-US" dirty="0">
                <a:hlinkClick r:id="rId8"/>
              </a:rPr>
              <a:t>OpenAjax Accessibility Examples</a:t>
            </a:r>
            <a:r>
              <a:rPr lang="en-US" dirty="0"/>
              <a:t> </a:t>
            </a:r>
            <a:r>
              <a:rPr lang="mr-IN" dirty="0"/>
              <a:t>–</a:t>
            </a:r>
            <a:r>
              <a:rPr lang="en-US" dirty="0"/>
              <a:t> Older resource but still has some value</a:t>
            </a:r>
          </a:p>
          <a:p>
            <a:r>
              <a:rPr lang="en-US" dirty="0">
                <a:hlinkClick r:id="rId9"/>
              </a:rPr>
              <a:t>IBM Accessibility Checklist</a:t>
            </a:r>
            <a:r>
              <a:rPr lang="en-US" dirty="0"/>
              <a:t>  </a:t>
            </a:r>
            <a:r>
              <a:rPr lang="mr-IN" dirty="0"/>
              <a:t>–</a:t>
            </a:r>
            <a:r>
              <a:rPr lang="en-US" dirty="0"/>
              <a:t> Maps refreshed Section 508 to WCAG 2.0</a:t>
            </a:r>
          </a:p>
        </p:txBody>
      </p:sp>
    </p:spTree>
    <p:extLst>
      <p:ext uri="{BB962C8B-B14F-4D97-AF65-F5344CB8AC3E}">
        <p14:creationId xmlns:p14="http://schemas.microsoft.com/office/powerpoint/2010/main" val="117798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67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Agenda</a:t>
            </a:r>
          </a:p>
        </p:txBody>
      </p:sp>
      <p:sp>
        <p:nvSpPr>
          <p:cNvPr id="4" name="Content Placeholder 3"/>
          <p:cNvSpPr>
            <a:spLocks noGrp="1"/>
          </p:cNvSpPr>
          <p:nvPr>
            <p:ph idx="1"/>
          </p:nvPr>
        </p:nvSpPr>
        <p:spPr/>
        <p:txBody>
          <a:bodyPr/>
          <a:lstStyle/>
          <a:p>
            <a:r>
              <a:rPr lang="en-US" dirty="0"/>
              <a:t>Explain the pros and cons of using automated testing tools</a:t>
            </a:r>
          </a:p>
          <a:p>
            <a:r>
              <a:rPr lang="en-US" dirty="0"/>
              <a:t>Explain how to test for accessibility using tools other than assistive technologies</a:t>
            </a:r>
          </a:p>
          <a:p>
            <a:r>
              <a:rPr lang="en-US" dirty="0"/>
              <a:t>Explain the difference between Accessibility and Usability and Bugs</a:t>
            </a:r>
          </a:p>
        </p:txBody>
      </p:sp>
    </p:spTree>
    <p:extLst>
      <p:ext uri="{BB962C8B-B14F-4D97-AF65-F5344CB8AC3E}">
        <p14:creationId xmlns:p14="http://schemas.microsoft.com/office/powerpoint/2010/main" val="137198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Steps to testing for accessibility</a:t>
            </a:r>
          </a:p>
        </p:txBody>
      </p:sp>
      <p:sp>
        <p:nvSpPr>
          <p:cNvPr id="5" name="Content Placeholder 4"/>
          <p:cNvSpPr>
            <a:spLocks noGrp="1"/>
          </p:cNvSpPr>
          <p:nvPr>
            <p:ph idx="1"/>
          </p:nvPr>
        </p:nvSpPr>
        <p:spPr/>
        <p:txBody>
          <a:bodyPr/>
          <a:lstStyle/>
          <a:p>
            <a:pPr marL="457200" indent="-457200">
              <a:buFont typeface="+mj-lt"/>
              <a:buAutoNum type="arabicPeriod"/>
            </a:pPr>
            <a:r>
              <a:rPr lang="en-US" dirty="0"/>
              <a:t>Automated Testing </a:t>
            </a:r>
          </a:p>
          <a:p>
            <a:pPr marL="457200" indent="-457200">
              <a:buFont typeface="+mj-lt"/>
              <a:buAutoNum type="arabicPeriod"/>
            </a:pPr>
            <a:r>
              <a:rPr lang="en-US" dirty="0"/>
              <a:t>Manual Testing</a:t>
            </a:r>
          </a:p>
          <a:p>
            <a:pPr marL="695325" lvl="1" indent="-457200"/>
            <a:r>
              <a:rPr lang="en-US" dirty="0"/>
              <a:t>Code Review</a:t>
            </a:r>
          </a:p>
          <a:p>
            <a:pPr marL="695325" lvl="1" indent="-457200"/>
            <a:r>
              <a:rPr lang="en-US" dirty="0"/>
              <a:t>Color Contrast Checker</a:t>
            </a:r>
          </a:p>
          <a:p>
            <a:pPr marL="695325" lvl="1" indent="-457200"/>
            <a:r>
              <a:rPr lang="en-US" dirty="0"/>
              <a:t>Keyboard-only Navigation</a:t>
            </a:r>
          </a:p>
          <a:p>
            <a:pPr marL="695325" lvl="1" indent="-457200"/>
            <a:r>
              <a:rPr lang="en-US" dirty="0"/>
              <a:t>CSS Background Images</a:t>
            </a:r>
          </a:p>
          <a:p>
            <a:pPr marL="695325" lvl="1" indent="-457200"/>
            <a:r>
              <a:rPr lang="en-US" dirty="0"/>
              <a:t>High Contrast Mode</a:t>
            </a:r>
          </a:p>
          <a:p>
            <a:pPr marL="695325" lvl="1" indent="-457200"/>
            <a:r>
              <a:rPr lang="en-US" dirty="0"/>
              <a:t>Zoom </a:t>
            </a:r>
          </a:p>
          <a:p>
            <a:pPr marL="457200" indent="-457200">
              <a:buFont typeface="+mj-lt"/>
              <a:buAutoNum type="arabicPeriod"/>
            </a:pPr>
            <a:r>
              <a:rPr lang="en-US" dirty="0"/>
              <a:t>Assistive Technologies (not recommended)</a:t>
            </a:r>
          </a:p>
          <a:p>
            <a:pPr marL="457200" indent="-457200">
              <a:buFont typeface="+mj-lt"/>
              <a:buAutoNum type="arabicPeriod"/>
            </a:pPr>
            <a:endParaRPr lang="en-US" dirty="0"/>
          </a:p>
        </p:txBody>
      </p:sp>
    </p:spTree>
    <p:extLst>
      <p:ext uri="{BB962C8B-B14F-4D97-AF65-F5344CB8AC3E}">
        <p14:creationId xmlns:p14="http://schemas.microsoft.com/office/powerpoint/2010/main" val="169519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4394960" y="1400679"/>
            <a:ext cx="0" cy="4050997"/>
          </a:xfrm>
          <a:prstGeom prst="line">
            <a:avLst/>
          </a:prstGeom>
          <a:ln w="1270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115746" y="1759354"/>
            <a:ext cx="8669339" cy="0"/>
          </a:xfrm>
          <a:prstGeom prst="line">
            <a:avLst/>
          </a:prstGeom>
          <a:ln w="12700" cap="sq">
            <a:solidFill>
              <a:schemeClr val="tx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Automated Testing</a:t>
            </a:r>
          </a:p>
        </p:txBody>
      </p:sp>
      <p:sp>
        <p:nvSpPr>
          <p:cNvPr id="8" name="Content Placeholder 7"/>
          <p:cNvSpPr>
            <a:spLocks noGrp="1"/>
          </p:cNvSpPr>
          <p:nvPr>
            <p:ph idx="1"/>
          </p:nvPr>
        </p:nvSpPr>
        <p:spPr>
          <a:xfrm>
            <a:off x="311151" y="1796543"/>
            <a:ext cx="4245859" cy="3824574"/>
          </a:xfrm>
        </p:spPr>
        <p:txBody>
          <a:bodyPr/>
          <a:lstStyle/>
          <a:p>
            <a:r>
              <a:rPr lang="en-US" dirty="0"/>
              <a:t>Fast results</a:t>
            </a:r>
          </a:p>
          <a:p>
            <a:r>
              <a:rPr lang="en-US" dirty="0"/>
              <a:t>Catches about 25% of all possible issues</a:t>
            </a:r>
          </a:p>
          <a:p>
            <a:r>
              <a:rPr lang="en-US" dirty="0"/>
              <a:t>Several free tools</a:t>
            </a:r>
          </a:p>
          <a:p>
            <a:endParaRPr lang="en-US" dirty="0"/>
          </a:p>
        </p:txBody>
      </p:sp>
      <p:sp>
        <p:nvSpPr>
          <p:cNvPr id="9" name="Content Placeholder 8"/>
          <p:cNvSpPr>
            <a:spLocks noGrp="1"/>
          </p:cNvSpPr>
          <p:nvPr>
            <p:ph idx="10"/>
          </p:nvPr>
        </p:nvSpPr>
        <p:spPr>
          <a:xfrm>
            <a:off x="4727576" y="1796543"/>
            <a:ext cx="4245859" cy="3824574"/>
          </a:xfrm>
        </p:spPr>
        <p:txBody>
          <a:bodyPr/>
          <a:lstStyle/>
          <a:p>
            <a:r>
              <a:rPr lang="en-US" dirty="0"/>
              <a:t>False positives</a:t>
            </a:r>
          </a:p>
          <a:p>
            <a:r>
              <a:rPr lang="en-US" dirty="0"/>
              <a:t>Catches about 25% of all possible issues</a:t>
            </a:r>
          </a:p>
          <a:p>
            <a:r>
              <a:rPr lang="en-US" dirty="0"/>
              <a:t>Each tool is different</a:t>
            </a:r>
          </a:p>
          <a:p>
            <a:pPr lvl="1"/>
            <a:r>
              <a:rPr lang="en-US" dirty="0"/>
              <a:t>Need to set conformance for what you want tested</a:t>
            </a:r>
          </a:p>
          <a:p>
            <a:pPr lvl="1"/>
            <a:r>
              <a:rPr lang="en-US" dirty="0"/>
              <a:t>Use of “best practices”</a:t>
            </a:r>
          </a:p>
          <a:p>
            <a:pPr lvl="1"/>
            <a:r>
              <a:rPr lang="en-US" dirty="0"/>
              <a:t>Inconsistency in how results are displayed</a:t>
            </a:r>
          </a:p>
        </p:txBody>
      </p:sp>
      <p:sp>
        <p:nvSpPr>
          <p:cNvPr id="10" name="Content Placeholder 9"/>
          <p:cNvSpPr>
            <a:spLocks noGrp="1"/>
          </p:cNvSpPr>
          <p:nvPr>
            <p:ph idx="11"/>
          </p:nvPr>
        </p:nvSpPr>
        <p:spPr>
          <a:xfrm>
            <a:off x="4727576" y="1400679"/>
            <a:ext cx="4235509" cy="778506"/>
          </a:xfrm>
        </p:spPr>
        <p:txBody>
          <a:bodyPr>
            <a:normAutofit/>
          </a:bodyPr>
          <a:lstStyle/>
          <a:p>
            <a:r>
              <a:rPr lang="en-US" sz="2400" b="1" dirty="0"/>
              <a:t>Cons</a:t>
            </a:r>
          </a:p>
        </p:txBody>
      </p:sp>
      <p:sp>
        <p:nvSpPr>
          <p:cNvPr id="12" name="Content Placeholder 9"/>
          <p:cNvSpPr txBox="1">
            <a:spLocks/>
          </p:cNvSpPr>
          <p:nvPr/>
        </p:nvSpPr>
        <p:spPr>
          <a:xfrm>
            <a:off x="323426" y="1400679"/>
            <a:ext cx="4235509" cy="778506"/>
          </a:xfrm>
          <a:prstGeom prst="rect">
            <a:avLst/>
          </a:prstGeom>
        </p:spPr>
        <p:txBody>
          <a:bodyPr vert="horz" lIns="0" tIns="0" rIns="0" bIns="0" rtlCol="0">
            <a:normAutofit/>
          </a:bodyPr>
          <a:lstStyle>
            <a:lvl1pPr marL="0" indent="0" algn="l" defTabSz="457200" rtl="0" eaLnBrk="1" latinLnBrk="0" hangingPunct="1">
              <a:spcBef>
                <a:spcPts val="0"/>
              </a:spcBef>
              <a:spcAft>
                <a:spcPts val="1000"/>
              </a:spcAft>
              <a:buClrTx/>
              <a:buFont typeface="Arial"/>
              <a:buNone/>
              <a:defRPr sz="2000" kern="1200">
                <a:solidFill>
                  <a:schemeClr val="tx1"/>
                </a:solidFill>
                <a:latin typeface="+mn-lt"/>
                <a:ea typeface="+mn-ea"/>
                <a:cs typeface="+mn-cs"/>
              </a:defRPr>
            </a:lvl1pPr>
            <a:lvl2pPr marL="463550" indent="-238125" algn="l" defTabSz="457200" rtl="0" eaLnBrk="1" latinLnBrk="0" hangingPunct="1">
              <a:spcBef>
                <a:spcPts val="0"/>
              </a:spcBef>
              <a:spcAft>
                <a:spcPts val="1000"/>
              </a:spcAft>
              <a:buClrTx/>
              <a:buFont typeface="Arial"/>
              <a:buChar char="–"/>
              <a:defRPr sz="2000" kern="1200">
                <a:solidFill>
                  <a:schemeClr val="tx1"/>
                </a:solidFill>
                <a:latin typeface="+mn-lt"/>
                <a:ea typeface="+mn-ea"/>
                <a:cs typeface="+mn-cs"/>
              </a:defRPr>
            </a:lvl2pPr>
            <a:lvl3pPr marL="688975" indent="-225425" algn="l" defTabSz="457200" rtl="0" eaLnBrk="1" latinLnBrk="0" hangingPunct="1">
              <a:spcBef>
                <a:spcPts val="0"/>
              </a:spcBef>
              <a:spcAft>
                <a:spcPts val="1000"/>
              </a:spcAft>
              <a:buClrTx/>
              <a:buFont typeface="Arial"/>
              <a:buChar char="•"/>
              <a:defRPr sz="2000" kern="1200">
                <a:solidFill>
                  <a:schemeClr val="tx1"/>
                </a:solidFill>
                <a:latin typeface="+mn-lt"/>
                <a:ea typeface="+mn-ea"/>
                <a:cs typeface="+mn-cs"/>
              </a:defRPr>
            </a:lvl3pPr>
            <a:lvl4pPr marL="914400" indent="-225425" algn="l" defTabSz="457200" rtl="0" eaLnBrk="1" latinLnBrk="0" hangingPunct="1">
              <a:spcBef>
                <a:spcPts val="0"/>
              </a:spcBef>
              <a:spcAft>
                <a:spcPts val="1000"/>
              </a:spcAft>
              <a:buClrTx/>
              <a:buFont typeface="Arial"/>
              <a:buChar char="–"/>
              <a:defRPr sz="2000" kern="1200">
                <a:solidFill>
                  <a:schemeClr val="tx1"/>
                </a:solidFill>
                <a:latin typeface="+mn-lt"/>
                <a:ea typeface="+mn-ea"/>
                <a:cs typeface="+mn-cs"/>
              </a:defRPr>
            </a:lvl4pPr>
            <a:lvl5pPr marL="1139825" indent="-225425" algn="l" defTabSz="457200" rtl="0" eaLnBrk="1" latinLnBrk="0" hangingPunct="1">
              <a:spcBef>
                <a:spcPts val="0"/>
              </a:spcBef>
              <a:spcAft>
                <a:spcPts val="1000"/>
              </a:spcAft>
              <a:buClrTx/>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a:t>Pros</a:t>
            </a:r>
            <a:endParaRPr lang="en-US" sz="2400" b="1" dirty="0"/>
          </a:p>
        </p:txBody>
      </p:sp>
    </p:spTree>
    <p:extLst>
      <p:ext uri="{BB962C8B-B14F-4D97-AF65-F5344CB8AC3E}">
        <p14:creationId xmlns:p14="http://schemas.microsoft.com/office/powerpoint/2010/main" val="8010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Automated Testing (continued)</a:t>
            </a:r>
          </a:p>
        </p:txBody>
      </p:sp>
      <p:sp>
        <p:nvSpPr>
          <p:cNvPr id="7" name="Content Placeholder 6"/>
          <p:cNvSpPr>
            <a:spLocks noGrp="1"/>
          </p:cNvSpPr>
          <p:nvPr>
            <p:ph idx="1"/>
          </p:nvPr>
        </p:nvSpPr>
        <p:spPr>
          <a:xfrm>
            <a:off x="311151" y="1544638"/>
            <a:ext cx="8520234" cy="4925610"/>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dirty="0"/>
              <a:t>What you need to be aware of when using these tools:</a:t>
            </a:r>
          </a:p>
          <a:p>
            <a:pPr defTabSz="914400">
              <a:spcAft>
                <a:spcPts val="0"/>
              </a:spcAft>
            </a:pPr>
            <a:r>
              <a:rPr lang="en-US" dirty="0"/>
              <a:t>Great place to start testing but always follow up with a code review to clear out any false positives. </a:t>
            </a:r>
          </a:p>
          <a:p>
            <a:pPr lvl="1" defTabSz="914400">
              <a:spcAft>
                <a:spcPts val="0"/>
              </a:spcAft>
            </a:pPr>
            <a:r>
              <a:rPr lang="en-US" dirty="0"/>
              <a:t>Where false positives have been found, document them as false positives so that if there are questions later you can justify why what was caught is not an issue.</a:t>
            </a:r>
          </a:p>
          <a:p>
            <a:pPr defTabSz="914400">
              <a:spcAft>
                <a:spcPts val="0"/>
              </a:spcAft>
            </a:pPr>
            <a:r>
              <a:rPr lang="en-US" dirty="0"/>
              <a:t>Know that most of these tools use limited algorithms to find violations.</a:t>
            </a:r>
          </a:p>
          <a:p>
            <a:pPr lvl="1" defTabSz="914400">
              <a:spcAft>
                <a:spcPts val="0"/>
              </a:spcAft>
            </a:pPr>
            <a:r>
              <a:rPr lang="en-US" dirty="0"/>
              <a:t>The math can’t tell you if alternative text is good only that it is there</a:t>
            </a:r>
          </a:p>
          <a:p>
            <a:pPr defTabSz="914400">
              <a:spcAft>
                <a:spcPts val="0"/>
              </a:spcAft>
            </a:pPr>
            <a:r>
              <a:rPr lang="en-US" dirty="0"/>
              <a:t>Ignore the best practices and look at the WCAG 2.0 success criteria that have been called out</a:t>
            </a:r>
          </a:p>
          <a:p>
            <a:pPr lvl="1" defTabSz="914400">
              <a:spcAft>
                <a:spcPts val="0"/>
              </a:spcAft>
            </a:pPr>
            <a:r>
              <a:rPr lang="en-US" dirty="0"/>
              <a:t>At least 1 automated tool aligned the wrong success criteria to an issue.</a:t>
            </a:r>
          </a:p>
          <a:p>
            <a:pPr defTabSz="914400">
              <a:spcAft>
                <a:spcPts val="0"/>
              </a:spcAft>
            </a:pPr>
            <a:r>
              <a:rPr lang="en-US" dirty="0"/>
              <a:t>Check to make sure that you are testing to WCAG 2.0 Level A and AA or Section 508.</a:t>
            </a:r>
          </a:p>
          <a:p>
            <a:pPr lvl="1" defTabSz="914400">
              <a:spcAft>
                <a:spcPts val="0"/>
              </a:spcAft>
            </a:pPr>
            <a:r>
              <a:rPr lang="en-US" dirty="0"/>
              <a:t>That will decrease the number of issues found and increase the likelihood that the right ones will be caught.</a:t>
            </a:r>
          </a:p>
        </p:txBody>
      </p:sp>
    </p:spTree>
    <p:extLst>
      <p:ext uri="{BB962C8B-B14F-4D97-AF65-F5344CB8AC3E}">
        <p14:creationId xmlns:p14="http://schemas.microsoft.com/office/powerpoint/2010/main" val="83849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Manual Testing </a:t>
            </a:r>
          </a:p>
        </p:txBody>
      </p:sp>
      <p:sp>
        <p:nvSpPr>
          <p:cNvPr id="3" name="Content Placeholder 2"/>
          <p:cNvSpPr>
            <a:spLocks noGrp="1"/>
          </p:cNvSpPr>
          <p:nvPr>
            <p:ph idx="1"/>
          </p:nvPr>
        </p:nvSpPr>
        <p:spPr>
          <a:xfrm>
            <a:off x="311151" y="1544638"/>
            <a:ext cx="8520234" cy="5052932"/>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dirty="0"/>
              <a:t>Code Review</a:t>
            </a:r>
          </a:p>
          <a:p>
            <a:pPr defTabSz="914400">
              <a:spcAft>
                <a:spcPts val="0"/>
              </a:spcAft>
            </a:pPr>
            <a:r>
              <a:rPr lang="en-US" dirty="0"/>
              <a:t>Always look at whatever code an automated testing tool returns to make sure that the issue is valid.</a:t>
            </a:r>
          </a:p>
          <a:p>
            <a:pPr defTabSz="914400">
              <a:spcAft>
                <a:spcPts val="0"/>
              </a:spcAft>
            </a:pPr>
            <a:r>
              <a:rPr lang="en-US" dirty="0"/>
              <a:t>Double check all images to make sure that the alternative text makes sense for the purpose of the image (think cat versus cheetah).</a:t>
            </a:r>
          </a:p>
          <a:p>
            <a:pPr defTabSz="914400">
              <a:spcAft>
                <a:spcPts val="0"/>
              </a:spcAft>
            </a:pPr>
            <a:r>
              <a:rPr lang="en-US" dirty="0"/>
              <a:t>Double check any form fields to make sure that the for and id attributes are on the correct content.</a:t>
            </a:r>
          </a:p>
          <a:p>
            <a:pPr defTabSz="914400">
              <a:spcAft>
                <a:spcPts val="0"/>
              </a:spcAft>
            </a:pPr>
            <a:r>
              <a:rPr lang="en-US" dirty="0"/>
              <a:t>Check the CSS to confirm HEX values for color contrast ratios.</a:t>
            </a:r>
          </a:p>
          <a:p>
            <a:pPr defTabSz="914400">
              <a:spcAft>
                <a:spcPts val="0"/>
              </a:spcAft>
            </a:pPr>
            <a:r>
              <a:rPr lang="en-US" dirty="0"/>
              <a:t>Check the JavaScript when possible to make sure that there are keyboard event handlers </a:t>
            </a:r>
            <a:r>
              <a:rPr lang="mr-IN" dirty="0"/>
              <a:t>–</a:t>
            </a:r>
            <a:r>
              <a:rPr lang="en-US" dirty="0"/>
              <a:t> this is really important for ARIA based controls and widgets.</a:t>
            </a:r>
          </a:p>
          <a:p>
            <a:pPr marL="0" indent="0" defTabSz="914400">
              <a:spcAft>
                <a:spcPts val="0"/>
              </a:spcAft>
              <a:buNone/>
            </a:pPr>
            <a:r>
              <a:rPr lang="en-US" sz="2400" b="1" dirty="0"/>
              <a:t>Color Contrast Checker</a:t>
            </a:r>
          </a:p>
          <a:p>
            <a:pPr defTabSz="914400">
              <a:spcAft>
                <a:spcPts val="0"/>
              </a:spcAft>
            </a:pPr>
            <a:r>
              <a:rPr lang="en-US" dirty="0"/>
              <a:t>Use either the </a:t>
            </a:r>
            <a:r>
              <a:rPr lang="en-US" dirty="0" err="1"/>
              <a:t>WebAIM</a:t>
            </a:r>
            <a:r>
              <a:rPr lang="en-US" dirty="0"/>
              <a:t> or </a:t>
            </a:r>
            <a:r>
              <a:rPr lang="en-US" dirty="0" err="1"/>
              <a:t>Paceillo</a:t>
            </a:r>
            <a:r>
              <a:rPr lang="en-US" dirty="0"/>
              <a:t> Group tools to verify that anything less than 24px or 19px bolded is at least 4.5:1.</a:t>
            </a:r>
          </a:p>
          <a:p>
            <a:pPr lvl="1" defTabSz="914400">
              <a:spcAft>
                <a:spcPts val="0"/>
              </a:spcAft>
            </a:pPr>
            <a:r>
              <a:rPr lang="en-US" dirty="0" err="1"/>
              <a:t>WebAIM</a:t>
            </a:r>
            <a:r>
              <a:rPr lang="en-US" dirty="0"/>
              <a:t> will need the HEX values for confirmation but it is slightly more accurate.</a:t>
            </a:r>
          </a:p>
        </p:txBody>
      </p:sp>
    </p:spTree>
    <p:extLst>
      <p:ext uri="{BB962C8B-B14F-4D97-AF65-F5344CB8AC3E}">
        <p14:creationId xmlns:p14="http://schemas.microsoft.com/office/powerpoint/2010/main" val="77769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Manual Testing (continued)</a:t>
            </a:r>
          </a:p>
        </p:txBody>
      </p:sp>
      <p:sp>
        <p:nvSpPr>
          <p:cNvPr id="3" name="Content Placeholder 2"/>
          <p:cNvSpPr>
            <a:spLocks noGrp="1"/>
          </p:cNvSpPr>
          <p:nvPr>
            <p:ph idx="1"/>
          </p:nvPr>
        </p:nvSpPr>
        <p:spPr>
          <a:xfrm>
            <a:off x="311151" y="1544638"/>
            <a:ext cx="8520234" cy="5087656"/>
          </a:xfrm>
        </p:spPr>
        <p:txBody>
          <a:bodyPr>
            <a:normAutofit/>
          </a:bodyPr>
          <a:lstStyle/>
          <a:p>
            <a:pPr marL="0" indent="0">
              <a:buNone/>
            </a:pPr>
            <a:r>
              <a:rPr lang="en-US" sz="2400" b="1" dirty="0"/>
              <a:t>Keyboard-only Navigation</a:t>
            </a:r>
          </a:p>
          <a:p>
            <a:r>
              <a:rPr lang="en-US" dirty="0"/>
              <a:t>Applies only to interactive content and form fields.  If a heading or other plain text get keyboard focus, then that is a problem.</a:t>
            </a:r>
          </a:p>
          <a:p>
            <a:r>
              <a:rPr lang="en-US" dirty="0"/>
              <a:t>Use the Tab for main navigation, Spacebar (on buttons, checkboxes, and select fields), Enter (on links), and Arrows for radio buttons and select fields.</a:t>
            </a:r>
          </a:p>
          <a:p>
            <a:r>
              <a:rPr lang="en-US" dirty="0"/>
              <a:t>Make sure that there is a skip navigation link at the top of the page and when activated it goes to the main content section of the page.</a:t>
            </a:r>
          </a:p>
          <a:p>
            <a:r>
              <a:rPr lang="en-US" dirty="0"/>
              <a:t>Make sure that the skip navigation link is the first element that gets keyboard focus after leaving the browser bar.</a:t>
            </a:r>
          </a:p>
          <a:p>
            <a:r>
              <a:rPr lang="en-US" dirty="0"/>
              <a:t>Watch the page to verify that the keyboard focus is highly visible. Some users won’t see a 1px black dotted line.</a:t>
            </a:r>
          </a:p>
          <a:p>
            <a:r>
              <a:rPr lang="en-US" dirty="0"/>
              <a:t>Verify that the keyboard focus is going to the next element you expect it to and not to some place random.</a:t>
            </a:r>
          </a:p>
        </p:txBody>
      </p:sp>
    </p:spTree>
    <p:extLst>
      <p:ext uri="{BB962C8B-B14F-4D97-AF65-F5344CB8AC3E}">
        <p14:creationId xmlns:p14="http://schemas.microsoft.com/office/powerpoint/2010/main" val="16505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Manual Testing (continued 2)</a:t>
            </a:r>
          </a:p>
        </p:txBody>
      </p:sp>
      <p:sp>
        <p:nvSpPr>
          <p:cNvPr id="3" name="Content Placeholder 2"/>
          <p:cNvSpPr>
            <a:spLocks noGrp="1"/>
          </p:cNvSpPr>
          <p:nvPr>
            <p:ph idx="1"/>
          </p:nvPr>
        </p:nvSpPr>
        <p:spPr>
          <a:xfrm>
            <a:off x="311151" y="1544637"/>
            <a:ext cx="8520234" cy="5076081"/>
          </a:xfrm>
        </p:spPr>
        <p:txBody>
          <a:bodyPr>
            <a:normAutofit/>
          </a:bodyPr>
          <a:lstStyle/>
          <a:p>
            <a:pPr marL="0" indent="0">
              <a:buNone/>
            </a:pPr>
            <a:r>
              <a:rPr lang="en-US" sz="2400" b="1" dirty="0"/>
              <a:t>CSS Background Images</a:t>
            </a:r>
          </a:p>
          <a:p>
            <a:r>
              <a:rPr lang="en-US" dirty="0"/>
              <a:t>Verify that all images embedded in CSS that provide meaning are still visible and have text equivalents by removing the color from the page or enabling the high contrast setting in the operating system. </a:t>
            </a:r>
          </a:p>
          <a:p>
            <a:pPr marL="0" indent="0">
              <a:buNone/>
            </a:pPr>
            <a:r>
              <a:rPr lang="en-US" sz="2400" b="1" dirty="0"/>
              <a:t>High-Contrast Mode</a:t>
            </a:r>
          </a:p>
          <a:p>
            <a:r>
              <a:rPr lang="en-US" dirty="0"/>
              <a:t>Change the settings in the operating system then open the browser and application to verify that content is still visible and that there are no color contrast issues introduced.</a:t>
            </a:r>
          </a:p>
          <a:p>
            <a:pPr marL="0" indent="0">
              <a:buNone/>
            </a:pPr>
            <a:r>
              <a:rPr lang="en-US" sz="2400" b="1" dirty="0"/>
              <a:t>Zoom</a:t>
            </a:r>
          </a:p>
          <a:p>
            <a:r>
              <a:rPr lang="en-US" dirty="0"/>
              <a:t>Enlarge the browser to 200% and verify that all content is still visible or can be navigated to with both the mouse and keyboard</a:t>
            </a:r>
          </a:p>
          <a:p>
            <a:pPr lvl="1"/>
            <a:r>
              <a:rPr lang="en-US" dirty="0"/>
              <a:t>Many browsers will go into responsive mode when enlarged to 200%.  Content may still be available, just not in the expected format.</a:t>
            </a:r>
          </a:p>
        </p:txBody>
      </p:sp>
    </p:spTree>
    <p:extLst>
      <p:ext uri="{BB962C8B-B14F-4D97-AF65-F5344CB8AC3E}">
        <p14:creationId xmlns:p14="http://schemas.microsoft.com/office/powerpoint/2010/main" val="128564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Assistive Technologies (not recommended)</a:t>
            </a:r>
          </a:p>
        </p:txBody>
      </p:sp>
      <p:sp>
        <p:nvSpPr>
          <p:cNvPr id="3" name="Content Placeholder 2"/>
          <p:cNvSpPr>
            <a:spLocks noGrp="1"/>
          </p:cNvSpPr>
          <p:nvPr>
            <p:ph idx="1"/>
          </p:nvPr>
        </p:nvSpPr>
        <p:spPr/>
        <p:txBody>
          <a:bodyPr/>
          <a:lstStyle/>
          <a:p>
            <a:pPr marL="0" indent="0">
              <a:buNone/>
            </a:pPr>
            <a:r>
              <a:rPr lang="en-US" dirty="0"/>
              <a:t>It is strongly recommended not to test with assistive technologies as inexperienced users can introduce false positives or miss major issues.</a:t>
            </a:r>
          </a:p>
          <a:p>
            <a:pPr marL="0" indent="0">
              <a:buNone/>
            </a:pPr>
            <a:r>
              <a:rPr lang="en-US" sz="2400" b="1" dirty="0"/>
              <a:t>Examples</a:t>
            </a:r>
          </a:p>
          <a:p>
            <a:r>
              <a:rPr lang="en-US" dirty="0"/>
              <a:t>Navigating with Tab key alone with a screen reader misses other  plain text content on the page</a:t>
            </a:r>
          </a:p>
          <a:p>
            <a:r>
              <a:rPr lang="en-US" dirty="0"/>
              <a:t>Incorrectly setting screen reader options may cause some content to be missed</a:t>
            </a:r>
          </a:p>
          <a:p>
            <a:r>
              <a:rPr lang="en-US" dirty="0"/>
              <a:t>Using </a:t>
            </a:r>
            <a:r>
              <a:rPr lang="en-US" dirty="0" err="1"/>
              <a:t>ZoomText</a:t>
            </a:r>
            <a:r>
              <a:rPr lang="en-US" dirty="0"/>
              <a:t> with only the mouse may miss content that is not accessible with the short-cut keys</a:t>
            </a:r>
          </a:p>
          <a:p>
            <a:r>
              <a:rPr lang="en-US" dirty="0"/>
              <a:t>Not using the correct voice commands with Dragon Naturally Speaking may make it seem like form fields are not accessible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6456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Bb 4-3 light v1.0">
  <a:themeElements>
    <a:clrScheme name="Custom 2">
      <a:dk1>
        <a:srgbClr val="191B23"/>
      </a:dk1>
      <a:lt1>
        <a:srgbClr val="FFFFFF"/>
      </a:lt1>
      <a:dk2>
        <a:srgbClr val="191B23"/>
      </a:dk2>
      <a:lt2>
        <a:srgbClr val="E2E2E2"/>
      </a:lt2>
      <a:accent1>
        <a:srgbClr val="3398CC"/>
      </a:accent1>
      <a:accent2>
        <a:srgbClr val="00CC90"/>
      </a:accent2>
      <a:accent3>
        <a:srgbClr val="FFCD00"/>
      </a:accent3>
      <a:accent4>
        <a:srgbClr val="FF7F41"/>
      </a:accent4>
      <a:accent5>
        <a:srgbClr val="FF0066"/>
      </a:accent5>
      <a:accent6>
        <a:srgbClr val="C800A1"/>
      </a:accent6>
      <a:hlink>
        <a:srgbClr val="004CD5"/>
      </a:hlink>
      <a:folHlink>
        <a:srgbClr val="E2E2E2"/>
      </a:folHlink>
    </a:clrScheme>
    <a:fontScheme name="Blackboard PPT">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w="12700" cap="sq">
          <a:noFill/>
          <a:miter lim="800000"/>
        </a:ln>
        <a:effectLst/>
      </a:spPr>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defPPr algn="ctr">
          <a:defRPr dirty="0" smtClean="0">
            <a:solidFill>
              <a:schemeClr val="bg1"/>
            </a:solidFill>
            <a:latin typeface="+mj-lt"/>
          </a:defRPr>
        </a:defPPr>
      </a:lstStyle>
      <a:style>
        <a:lnRef idx="1">
          <a:schemeClr val="accent1"/>
        </a:lnRef>
        <a:fillRef idx="3">
          <a:schemeClr val="accent1"/>
        </a:fillRef>
        <a:effectRef idx="2">
          <a:schemeClr val="accent1"/>
        </a:effectRef>
        <a:fontRef idx="minor">
          <a:schemeClr val="lt1"/>
        </a:fontRef>
      </a:style>
    </a:spDef>
    <a:lnDef>
      <a:spPr>
        <a:ln w="12700" cap="sq">
          <a:solidFill>
            <a:schemeClr val="tx1"/>
          </a:solidFill>
          <a:miter lim="800000"/>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137160" tIns="137160" rIns="137160" bIns="137160" rtlCol="0">
        <a:no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2BFE2CCC95F04AB14E6D465B37242B" ma:contentTypeVersion="4" ma:contentTypeDescription="Create a new document." ma:contentTypeScope="" ma:versionID="e9fa39d013ba37aeddc38eed66cf057c">
  <xsd:schema xmlns:xsd="http://www.w3.org/2001/XMLSchema" xmlns:xs="http://www.w3.org/2001/XMLSchema" xmlns:p="http://schemas.microsoft.com/office/2006/metadata/properties" xmlns:ns2="ccdd9dea-7d6b-4897-ac3c-649bd741451a" xmlns:ns3="1f1cfab4-883d-4483-b357-b69e6893bfa8" targetNamespace="http://schemas.microsoft.com/office/2006/metadata/properties" ma:root="true" ma:fieldsID="afbcfaee169d7e9f54630aba6631e718" ns2:_="" ns3:_="">
    <xsd:import namespace="ccdd9dea-7d6b-4897-ac3c-649bd741451a"/>
    <xsd:import namespace="1f1cfab4-883d-4483-b357-b69e6893bf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dd9dea-7d6b-4897-ac3c-649bd741451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1cfab4-883d-4483-b357-b69e6893bfa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C418F0-CFA7-46A2-9849-A362BA7CF913}">
  <ds:schemaRefs>
    <ds:schemaRef ds:uri="http://schemas.microsoft.com/office/2006/documentManagement/types"/>
    <ds:schemaRef ds:uri="http://schemas.microsoft.com/office/2006/metadata/properties"/>
    <ds:schemaRef ds:uri="http://purl.org/dc/dcmitype/"/>
    <ds:schemaRef ds:uri="http://www.w3.org/XML/1998/namespace"/>
    <ds:schemaRef ds:uri="http://purl.org/dc/elements/1.1/"/>
    <ds:schemaRef ds:uri="ccdd9dea-7d6b-4897-ac3c-649bd741451a"/>
    <ds:schemaRef ds:uri="1f1cfab4-883d-4483-b357-b69e6893bfa8"/>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BCD0AE4F-C03F-4661-AA4B-0EC0967F9251}">
  <ds:schemaRefs>
    <ds:schemaRef ds:uri="http://schemas.microsoft.com/sharepoint/v3/contenttype/forms"/>
  </ds:schemaRefs>
</ds:datastoreItem>
</file>

<file path=customXml/itemProps3.xml><?xml version="1.0" encoding="utf-8"?>
<ds:datastoreItem xmlns:ds="http://schemas.openxmlformats.org/officeDocument/2006/customXml" ds:itemID="{687DF652-7D42-47A8-86E8-427F34F5AE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dd9dea-7d6b-4897-ac3c-649bd741451a"/>
    <ds:schemaRef ds:uri="1f1cfab4-883d-4483-b357-b69e6893bf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11460</TotalTime>
  <Words>1060</Words>
  <Application>Microsoft Office PowerPoint</Application>
  <PresentationFormat>On-screen Show (4:3)</PresentationFormat>
  <Paragraphs>88</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Garamond</vt:lpstr>
      <vt:lpstr>Geneva</vt:lpstr>
      <vt:lpstr>Georgia</vt:lpstr>
      <vt:lpstr>Gotham-Book</vt:lpstr>
      <vt:lpstr>Bb 4-3 light v1.0</vt:lpstr>
      <vt:lpstr>Accessibility Testing</vt:lpstr>
      <vt:lpstr>Agenda</vt:lpstr>
      <vt:lpstr>Steps to testing for accessibility</vt:lpstr>
      <vt:lpstr>Automated Testing</vt:lpstr>
      <vt:lpstr>Automated Testing (continued)</vt:lpstr>
      <vt:lpstr>Manual Testing </vt:lpstr>
      <vt:lpstr>Manual Testing (continued)</vt:lpstr>
      <vt:lpstr>Manual Testing (continued 2)</vt:lpstr>
      <vt:lpstr>Assistive Technologies (not recommended)</vt:lpstr>
      <vt:lpstr>Accessibility versus Usability versus Bugs</vt:lpstr>
      <vt:lpstr>Resources</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new Blackboard template</dc:title>
  <dc:creator>Betsy McIntyre</dc:creator>
  <cp:lastModifiedBy>Amy Rhodes</cp:lastModifiedBy>
  <cp:revision>131</cp:revision>
  <cp:lastPrinted>2015-05-04T20:25:55Z</cp:lastPrinted>
  <dcterms:created xsi:type="dcterms:W3CDTF">2016-02-18T16:54:13Z</dcterms:created>
  <dcterms:modified xsi:type="dcterms:W3CDTF">2017-10-26T19:50:18Z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0x010100A22BFE2CCC95F04AB14E6D465B37242B</vt:lpwstr>
  </property>
</Properties>
</file>